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收集端口信息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对于端口攻击来说只要端口开放并且可以连通，那么就可以利用对应的方式进行攻击测试。</a:t>
            </a:r>
            <a:endParaRPr lang="zh-CN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080895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防御措施：</a:t>
            </a:r>
            <a:endParaRPr 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、关闭不必要的端口；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、对重要业务的服务端口设置防火墙；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、加强员工信息安全意识，经常性更换用户密码；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、经常更新软件，打补丁（</a:t>
            </a:r>
            <a:r>
              <a:rPr lang="en-US" altLang="zh-CN">
                <a:solidFill>
                  <a:schemeClr val="bg1"/>
                </a:solidFill>
              </a:rPr>
              <a:t>patch</a:t>
            </a:r>
            <a:r>
              <a:rPr lang="zh-CN" altLang="en-US">
                <a:solidFill>
                  <a:schemeClr val="bg1"/>
                </a:solidFill>
              </a:rPr>
              <a:t>）。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3415" y="2916555"/>
            <a:ext cx="3327400" cy="1489075"/>
            <a:chOff x="4298950" y="2274888"/>
            <a:chExt cx="33274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156688" cy="549275"/>
              <a:chOff x="3702051" y="2081213"/>
              <a:chExt cx="2156688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1586776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端口介绍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43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端口信息收集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92938" y="2916238"/>
            <a:ext cx="2616200" cy="1458912"/>
            <a:chOff x="4298950" y="4113213"/>
            <a:chExt cx="26162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032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端口攻击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032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防御措施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96112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3415" y="2916555"/>
            <a:ext cx="3327400" cy="1489075"/>
            <a:chOff x="4298950" y="2274888"/>
            <a:chExt cx="33274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156688" cy="549275"/>
              <a:chOff x="3702051" y="2081213"/>
              <a:chExt cx="2156688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1586776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端口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43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端口信息收集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92938" y="2916238"/>
            <a:ext cx="2616200" cy="1458912"/>
            <a:chOff x="4298950" y="4113213"/>
            <a:chExt cx="26162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032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端口攻击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032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防御措施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端口介绍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如果把IP地址比作一间房子 ，端口就是出入这间房子的门。真正的房子只有几个门，但是一个IP地址的端口可以有65536（即：2^16）个之多！端口是通过端口号来标记的，端口号只有整数，范围是从0 到65535（2^16-1）。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19373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例如计算机中的80端口、21端口、23端口等</a:t>
            </a:r>
            <a:r>
              <a:rPr lang="zh-CN">
                <a:solidFill>
                  <a:schemeClr val="bg1"/>
                </a:solidFill>
              </a:rPr>
              <a:t>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269621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在计算机中每一个端口代表一个服务。在</a:t>
            </a:r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命令行中使用 </a:t>
            </a:r>
            <a:r>
              <a:rPr lang="en-US" altLang="zh-CN">
                <a:solidFill>
                  <a:schemeClr val="bg1"/>
                </a:solidFill>
              </a:rPr>
              <a:t>netstat -anbo </a:t>
            </a:r>
            <a:r>
              <a:rPr lang="zh-CN" altLang="en-US">
                <a:solidFill>
                  <a:schemeClr val="bg1"/>
                </a:solidFill>
              </a:rPr>
              <a:t>显示开放端口。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5455" y="3179445"/>
            <a:ext cx="6181090" cy="2656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端口信息收集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对于收集目标机器端口状态可以使用工具来进行测试。工具原理：使用</a:t>
            </a:r>
            <a:r>
              <a:rPr lang="en-US" altLang="zh-CN">
                <a:solidFill>
                  <a:schemeClr val="bg1"/>
                </a:solidFill>
              </a:rPr>
              <a:t>TCP</a:t>
            </a:r>
            <a:r>
              <a:rPr lang="zh-CN" altLang="en-US">
                <a:solidFill>
                  <a:schemeClr val="bg1"/>
                </a:solidFill>
              </a:rPr>
              <a:t>或者</a:t>
            </a:r>
            <a:r>
              <a:rPr lang="en-US" altLang="zh-CN">
                <a:solidFill>
                  <a:schemeClr val="bg1"/>
                </a:solidFill>
              </a:rPr>
              <a:t>UDP</a:t>
            </a:r>
            <a:r>
              <a:rPr lang="zh-CN" altLang="en-US">
                <a:solidFill>
                  <a:schemeClr val="bg1"/>
                </a:solidFill>
              </a:rPr>
              <a:t>等协议向目标端口发送指定标志位等的数据包，等待目标返回数据包，以此来判断端口状态。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635" y="14662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、使用</a:t>
            </a:r>
            <a:r>
              <a:rPr lang="en-US" altLang="zh-CN">
                <a:solidFill>
                  <a:schemeClr val="bg1"/>
                </a:solidFill>
              </a:rPr>
              <a:t>nmap </a:t>
            </a:r>
            <a:r>
              <a:rPr lang="zh-CN" altLang="en-US">
                <a:solidFill>
                  <a:schemeClr val="bg1"/>
                </a:solidFill>
              </a:rPr>
              <a:t>探测。 </a:t>
            </a:r>
            <a:r>
              <a:rPr lang="en-US" altLang="zh-CN">
                <a:solidFill>
                  <a:schemeClr val="bg1"/>
                </a:solidFill>
              </a:rPr>
              <a:t>nmap -A -v -T4 </a:t>
            </a:r>
            <a:r>
              <a:rPr lang="zh-CN" altLang="en-US">
                <a:solidFill>
                  <a:schemeClr val="bg1"/>
                </a:solidFill>
              </a:rPr>
              <a:t>目标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19494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、使用</a:t>
            </a:r>
            <a:r>
              <a:rPr lang="en-US" altLang="zh-CN">
                <a:solidFill>
                  <a:schemeClr val="bg1"/>
                </a:solidFill>
              </a:rPr>
              <a:t>masscan</a:t>
            </a:r>
            <a:r>
              <a:rPr lang="zh-CN" altLang="en-US">
                <a:solidFill>
                  <a:schemeClr val="bg1"/>
                </a:solidFill>
              </a:rPr>
              <a:t>探测。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24663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、使用在线网站探测 http://tool.chinaz.com/port/。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1470" y="2834640"/>
            <a:ext cx="6383655" cy="3242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端口攻击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针对不同的端口具有不同的攻击方法。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40208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例如：针对远程连接服务端口</a:t>
            </a:r>
            <a:endParaRPr lang="zh-CN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286000"/>
          <a:ext cx="8721725" cy="227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/>
                <a:gridCol w="2918460"/>
                <a:gridCol w="45675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端口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端口说明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攻击方法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SSH</a:t>
                      </a:r>
                      <a:r>
                        <a:rPr lang="zh-CN" altLang="en-US"/>
                        <a:t>远程连接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爆破、</a:t>
                      </a:r>
                      <a:r>
                        <a:rPr lang="en-US" altLang="zh-CN"/>
                        <a:t>SSH</a:t>
                      </a:r>
                      <a:r>
                        <a:rPr lang="zh-CN" altLang="en-US"/>
                        <a:t>隧道及内网代理转发、文件传输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Telnet</a:t>
                      </a:r>
                      <a:r>
                        <a:rPr lang="zh-CN" altLang="en-US"/>
                        <a:t>远程连接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爆破、嗅探、弱口令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3389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rdp</a:t>
                      </a:r>
                      <a:r>
                        <a:rPr lang="zh-CN" altLang="en-US"/>
                        <a:t>远程桌面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</a:t>
                      </a:r>
                      <a:r>
                        <a:rPr lang="zh-CN" altLang="en-US"/>
                        <a:t>后门、爆破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5900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VNC</a:t>
                      </a:r>
                      <a:r>
                        <a:rPr lang="zh-CN" altLang="en-US"/>
                        <a:t>远程连接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弱口令、</a:t>
                      </a:r>
                      <a:r>
                        <a:rPr lang="en-US" altLang="zh-CN"/>
                        <a:t>RCE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5632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PcAnywhere</a:t>
                      </a:r>
                      <a:r>
                        <a:rPr lang="zh-CN" altLang="en-US"/>
                        <a:t>远程连接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嗅探、代码执行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62000" y="51955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对于扫描到的端口可以在搜索引擎中查找对应的攻击方法进行测试。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防御措施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WPS 演示</Application>
  <PresentationFormat>宽屏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域名介绍</vt:lpstr>
      <vt:lpstr>PowerPoint 演示文稿</vt:lpstr>
      <vt:lpstr>Whois介绍</vt:lpstr>
      <vt:lpstr>PowerPoint 演示文稿</vt:lpstr>
      <vt:lpstr>Whois查询</vt:lpstr>
      <vt:lpstr>PowerPoint 演示文稿</vt:lpstr>
      <vt:lpstr>备案信息查询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68</cp:revision>
  <dcterms:created xsi:type="dcterms:W3CDTF">2018-08-20T13:57:00Z</dcterms:created>
  <dcterms:modified xsi:type="dcterms:W3CDTF">2018-08-23T12:21:39Z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