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8"/>
  </p:notesMasterIdLst>
  <p:sldIdLst>
    <p:sldId id="257" r:id="rId4"/>
    <p:sldId id="258" r:id="rId5"/>
    <p:sldId id="259" r:id="rId6"/>
    <p:sldId id="262" r:id="rId7"/>
    <p:sldId id="263" r:id="rId9"/>
    <p:sldId id="264" r:id="rId10"/>
    <p:sldId id="265" r:id="rId11"/>
    <p:sldId id="266" r:id="rId12"/>
    <p:sldId id="267" r:id="rId13"/>
    <p:sldId id="268" r:id="rId14"/>
    <p:sldId id="278" r:id="rId15"/>
    <p:sldId id="26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1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5" Type="http://schemas.openxmlformats.org/officeDocument/2006/relationships/theme" Target="../theme/theme2.xml"/><Relationship Id="rId14" Type="http://schemas.openxmlformats.org/officeDocument/2006/relationships/tags" Target="../tags/tag6.xml"/><Relationship Id="rId13" Type="http://schemas.openxmlformats.org/officeDocument/2006/relationships/tags" Target="../tags/tag5.xml"/><Relationship Id="rId12" Type="http://schemas.openxmlformats.org/officeDocument/2006/relationships/tags" Target="../tags/tag4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ctrTitle"/>
          </p:nvPr>
        </p:nvSpPr>
        <p:spPr>
          <a:xfrm>
            <a:off x="4110355" y="3343275"/>
            <a:ext cx="7045325" cy="10636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攻防 训练营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47" name="副标题 2"/>
          <p:cNvSpPr>
            <a:spLocks noGrp="1"/>
          </p:cNvSpPr>
          <p:nvPr>
            <p:ph type="subTitle" idx="1"/>
          </p:nvPr>
        </p:nvSpPr>
        <p:spPr>
          <a:xfrm>
            <a:off x="5281930" y="4406900"/>
            <a:ext cx="6191250" cy="850900"/>
          </a:xfrm>
        </p:spPr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文件上传</a:t>
            </a:r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绕过黑名单验证（</a:t>
            </a:r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.htaccess</a:t>
            </a: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746760"/>
            <a:ext cx="106006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制作图片</a:t>
            </a:r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phpinfo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探针并上传</a:t>
            </a:r>
            <a:endParaRPr lang="zh-CN" altLang="en-US" sz="28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95655" y="1595120"/>
            <a:ext cx="106006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使用文本编辑工具写入</a:t>
            </a:r>
            <a:r>
              <a:rPr lang="en-US" altLang="zh-CN">
                <a:solidFill>
                  <a:schemeClr val="bg1"/>
                </a:solidFill>
              </a:rPr>
              <a:t>php</a:t>
            </a:r>
            <a:r>
              <a:rPr lang="zh-CN" altLang="en-US">
                <a:solidFill>
                  <a:schemeClr val="bg1"/>
                </a:solidFill>
              </a:rPr>
              <a:t>代码：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&lt;?php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phpinfo();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?&gt;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保存为</a:t>
            </a:r>
            <a:r>
              <a:rPr lang="en-US" altLang="zh-CN">
                <a:solidFill>
                  <a:schemeClr val="bg1"/>
                </a:solidFill>
              </a:rPr>
              <a:t>1.jpg</a:t>
            </a:r>
            <a:r>
              <a:rPr lang="zh-CN" altLang="en-US">
                <a:solidFill>
                  <a:schemeClr val="bg1"/>
                </a:solidFill>
              </a:rPr>
              <a:t>进行上传即可。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8055" y="1595120"/>
            <a:ext cx="6638290" cy="39376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1183005" y="2916555"/>
            <a:ext cx="4270375" cy="1489075"/>
            <a:chOff x="4298950" y="2274888"/>
            <a:chExt cx="4270375" cy="148907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274888"/>
              <a:ext cx="4209732" cy="549275"/>
              <a:chOff x="3702051" y="2081213"/>
              <a:chExt cx="4209732" cy="549275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71963" y="2081213"/>
                <a:ext cx="3639820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.htaccess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文件介绍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241993"/>
              <a:ext cx="3686175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配置文件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http.conf</a:t>
              </a:r>
              <a:endPara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6307773" y="2916238"/>
            <a:ext cx="5810885" cy="1458912"/>
            <a:chOff x="4298950" y="4113213"/>
            <a:chExt cx="5810886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381000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审计黑名单过滤代码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83150" y="5049838"/>
              <a:ext cx="5226686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制作图片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phpinfo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探针并上传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3325"/>
            <a:ext cx="4281487" cy="706755"/>
            <a:chOff x="3875085" y="1202601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5406593" y="1202601"/>
              <a:ext cx="1198659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总结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b="1" smtClean="0"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699" name="副标题 2"/>
          <p:cNvSpPr>
            <a:spLocks noGrp="1"/>
          </p:cNvSpPr>
          <p:nvPr>
            <p:ph type="subTitle" idx="1"/>
          </p:nvPr>
        </p:nvSpPr>
        <p:spPr>
          <a:xfrm>
            <a:off x="6836013" y="3790950"/>
            <a:ext cx="4516436" cy="850900"/>
          </a:xfrm>
        </p:spPr>
        <p:txBody>
          <a:bodyPr/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smtClean="0">
                <a:latin typeface="微软雅黑" panose="020B0503020204020204" charset="-122"/>
                <a:ea typeface="微软雅黑" panose="020B0503020204020204" charset="-122"/>
              </a:rPr>
              <a:t>欢迎关注  </a:t>
            </a:r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安全 训练营课程</a:t>
            </a:r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1183005" y="2916555"/>
            <a:ext cx="4270375" cy="1489075"/>
            <a:chOff x="4298950" y="2274888"/>
            <a:chExt cx="4270375" cy="148907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274888"/>
              <a:ext cx="4209732" cy="549275"/>
              <a:chOff x="3702051" y="2081213"/>
              <a:chExt cx="4209732" cy="549275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71963" y="2081213"/>
                <a:ext cx="3639820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.htaccess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文件介绍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241993"/>
              <a:ext cx="3686175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配置文件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http.conf</a:t>
              </a:r>
              <a:endPara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6307773" y="2916238"/>
            <a:ext cx="5810885" cy="1458912"/>
            <a:chOff x="4298950" y="4113213"/>
            <a:chExt cx="5810886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381000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审计黑名单过滤代码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83150" y="5049838"/>
              <a:ext cx="5226686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制作图片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phpinfo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探针并上传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3325"/>
            <a:ext cx="4281487" cy="706755"/>
            <a:chOff x="3875085" y="1202601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4954557" y="1202601"/>
              <a:ext cx="2214471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课程内容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441065" y="3163570"/>
            <a:ext cx="5310505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.htaccess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文件介绍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47395" y="402590"/>
            <a:ext cx="49625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.htaccess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文件介绍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7395" y="1681480"/>
            <a:ext cx="1083627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htaccess文件是Apache服务器中的一个配置文件，它负责相关目录下的网页配置。通过htaccess文件，可以帮我们实现：网页301重定向、自定义404错误页面、改变文件扩展名、允许/阻止特定的用户或者目录的访问、禁止目录列表、配置默认文档等功能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7395" y="3121660"/>
            <a:ext cx="1083627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其中</a:t>
            </a:r>
            <a:r>
              <a:rPr lang="en-US" altLang="zh-CN">
                <a:solidFill>
                  <a:schemeClr val="bg1"/>
                </a:solidFill>
              </a:rPr>
              <a:t>.htaccess</a:t>
            </a:r>
            <a:r>
              <a:rPr lang="zh-CN" altLang="en-US">
                <a:solidFill>
                  <a:schemeClr val="bg1"/>
                </a:solidFill>
              </a:rPr>
              <a:t>文件内容：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SetHandler application/x-httpd-php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设置当前目录所有文件都使用</a:t>
            </a:r>
            <a:r>
              <a:rPr lang="en-US" altLang="zh-CN">
                <a:solidFill>
                  <a:schemeClr val="bg1"/>
                </a:solidFill>
              </a:rPr>
              <a:t>PHP</a:t>
            </a:r>
            <a:r>
              <a:rPr lang="zh-CN" altLang="en-US">
                <a:solidFill>
                  <a:schemeClr val="bg1"/>
                </a:solidFill>
              </a:rPr>
              <a:t>解析，那么无论上传任何文件，只要文件内容符合</a:t>
            </a:r>
            <a:r>
              <a:rPr lang="en-US" altLang="zh-CN">
                <a:solidFill>
                  <a:schemeClr val="bg1"/>
                </a:solidFill>
              </a:rPr>
              <a:t>PHP</a:t>
            </a:r>
            <a:r>
              <a:rPr lang="zh-CN" altLang="en-US">
                <a:solidFill>
                  <a:schemeClr val="bg1"/>
                </a:solidFill>
              </a:rPr>
              <a:t>语言代码规范，就会被当作</a:t>
            </a:r>
            <a:r>
              <a:rPr lang="en-US" altLang="zh-CN">
                <a:solidFill>
                  <a:schemeClr val="bg1"/>
                </a:solidFill>
              </a:rPr>
              <a:t>PHP</a:t>
            </a:r>
            <a:r>
              <a:rPr lang="zh-CN" altLang="en-US">
                <a:solidFill>
                  <a:schemeClr val="bg1"/>
                </a:solidFill>
              </a:rPr>
              <a:t>执行。不符合则报错。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583305" y="3163570"/>
            <a:ext cx="502539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配置文件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http.conf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635" y="624205"/>
            <a:ext cx="106006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配置文件</a:t>
            </a:r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http.conf</a:t>
            </a:r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95655" y="124396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chemeClr val="bg1"/>
                </a:solidFill>
              </a:rPr>
              <a:t>在</a:t>
            </a:r>
            <a:r>
              <a:rPr lang="en-US" altLang="zh-CN">
                <a:solidFill>
                  <a:schemeClr val="bg1"/>
                </a:solidFill>
              </a:rPr>
              <a:t>Apache</a:t>
            </a:r>
            <a:r>
              <a:rPr lang="zh-CN" altLang="en-US">
                <a:solidFill>
                  <a:schemeClr val="bg1"/>
                </a:solidFill>
              </a:rPr>
              <a:t>中如果需要启动 </a:t>
            </a:r>
            <a:r>
              <a:rPr lang="en-US" altLang="zh-CN">
                <a:solidFill>
                  <a:schemeClr val="bg1"/>
                </a:solidFill>
              </a:rPr>
              <a:t>.htaccess</a:t>
            </a:r>
            <a:r>
              <a:rPr lang="zh-CN" altLang="en-US">
                <a:solidFill>
                  <a:schemeClr val="bg1"/>
                </a:solidFill>
              </a:rPr>
              <a:t>，必须在</a:t>
            </a:r>
            <a:r>
              <a:rPr lang="en-US" altLang="zh-CN">
                <a:solidFill>
                  <a:schemeClr val="bg1"/>
                </a:solidFill>
              </a:rPr>
              <a:t>http.conf</a:t>
            </a:r>
            <a:r>
              <a:rPr lang="zh-CN" altLang="en-US">
                <a:solidFill>
                  <a:schemeClr val="bg1"/>
                </a:solidFill>
              </a:rPr>
              <a:t>中设置 AllowOverride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7020" y="1931670"/>
            <a:ext cx="9010015" cy="37560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2705735" y="3163570"/>
            <a:ext cx="678053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审计黑名单过滤代码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757555"/>
            <a:ext cx="106006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审计黑名单过滤代码</a:t>
            </a:r>
            <a:endParaRPr lang="zh-CN" altLang="en-US" sz="280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0" y="1751965"/>
            <a:ext cx="10899775" cy="23558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5500" y="4478655"/>
            <a:ext cx="1083627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在黑名单中，没有对</a:t>
            </a:r>
            <a:r>
              <a:rPr lang="en-US" altLang="zh-CN">
                <a:solidFill>
                  <a:schemeClr val="bg1"/>
                </a:solidFill>
              </a:rPr>
              <a:t>.htaccess</a:t>
            </a:r>
            <a:r>
              <a:rPr lang="zh-CN" altLang="en-US">
                <a:solidFill>
                  <a:schemeClr val="bg1"/>
                </a:solidFill>
              </a:rPr>
              <a:t>进行过滤，可以直接上传</a:t>
            </a:r>
            <a:r>
              <a:rPr lang="en-US" altLang="zh-CN">
                <a:solidFill>
                  <a:schemeClr val="bg1"/>
                </a:solidFill>
              </a:rPr>
              <a:t>.htaccess</a:t>
            </a:r>
            <a:r>
              <a:rPr lang="zh-CN" altLang="en-US">
                <a:solidFill>
                  <a:schemeClr val="bg1"/>
                </a:solidFill>
              </a:rPr>
              <a:t>来设置使用</a:t>
            </a:r>
            <a:r>
              <a:rPr lang="en-US" altLang="zh-CN">
                <a:solidFill>
                  <a:schemeClr val="bg1"/>
                </a:solidFill>
              </a:rPr>
              <a:t>php</a:t>
            </a:r>
            <a:r>
              <a:rPr lang="zh-CN" altLang="en-US">
                <a:solidFill>
                  <a:schemeClr val="bg1"/>
                </a:solidFill>
              </a:rPr>
              <a:t>解析任意文件。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  <a:sym typeface="+mn-ea"/>
              </a:rPr>
              <a:t>文件内容：SetHandler application/x-httpd-php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04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308985" y="3081655"/>
            <a:ext cx="557403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制作图片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phpinfo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探针并上传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10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1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2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4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5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35"/>
  <p:tag name="KSO_WM_SLIDE_INDEX" val="35"/>
  <p:tag name="KSO_WM_SLIDE_ITEM_CNT" val="0"/>
  <p:tag name="KSO_WM_SLIDE_TYPE" val="endPage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5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1"/>
  <p:tag name="KSO_WM_SLIDE_INDEX" val="1"/>
  <p:tag name="KSO_WM_SLIDE_ITEM_CNT" val="0"/>
  <p:tag name="KSO_WM_SLIDE_TYPE" val="title"/>
  <p:tag name="KSO_WM_TEMPLATE_THUMBS_INDEX" val="1、5、6、7、8、11、13、14、17、20、25、35"/>
  <p:tag name="KSO_WM_BEAUTIFY_FLAG" val="#wm#"/>
</p:tagLst>
</file>

<file path=ppt/tags/tag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9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731</Words>
  <Application>WPS 演示</Application>
  <PresentationFormat>宽屏</PresentationFormat>
  <Paragraphs>70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Arial</vt:lpstr>
      <vt:lpstr>宋体</vt:lpstr>
      <vt:lpstr>Wingdings</vt:lpstr>
      <vt:lpstr>黑体</vt:lpstr>
      <vt:lpstr>Calibri Light</vt:lpstr>
      <vt:lpstr>Adobe Gothic Std B</vt:lpstr>
      <vt:lpstr>微软雅黑</vt:lpstr>
      <vt:lpstr>Impact</vt:lpstr>
      <vt:lpstr>Consolas</vt:lpstr>
      <vt:lpstr>Yu Gothic UI Semibold</vt:lpstr>
      <vt:lpstr>Arial Unicode MS</vt:lpstr>
      <vt:lpstr>Calibri</vt:lpstr>
      <vt:lpstr>1_Office 主题</vt:lpstr>
      <vt:lpstr>2_Office 主题</vt:lpstr>
      <vt:lpstr>Web攻防 训练营</vt:lpstr>
      <vt:lpstr>PowerPoint 演示文稿</vt:lpstr>
      <vt:lpstr>.htaccess文件介绍</vt:lpstr>
      <vt:lpstr>PowerPoint 演示文稿</vt:lpstr>
      <vt:lpstr>配置文件http.conf</vt:lpstr>
      <vt:lpstr>PowerPoint 演示文稿</vt:lpstr>
      <vt:lpstr>审计黑名单过滤代码</vt:lpstr>
      <vt:lpstr>PowerPoint 演示文稿</vt:lpstr>
      <vt:lpstr>制作图片phpinfo探针并上传</vt:lpstr>
      <vt:lpstr>PowerPoint 演示文稿</vt:lpstr>
      <vt:lpstr>PowerPoint 演示文稿</vt:lpstr>
      <vt:lpstr>再见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1414395541</cp:lastModifiedBy>
  <cp:revision>121</cp:revision>
  <dcterms:created xsi:type="dcterms:W3CDTF">2018-08-20T13:57:00Z</dcterms:created>
  <dcterms:modified xsi:type="dcterms:W3CDTF">2018-12-03T04:57:46Z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2052-11.1.0.7989</vt:lpwstr>
  </property>
</Properties>
</file>