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暴力破解 - HTTP Basic认证字典生成（Python）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拓展思路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179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除了可以直接生成字典文件，也可以直接生成加密的</a:t>
            </a:r>
            <a:r>
              <a:rPr lang="en-US" altLang="zh-CN">
                <a:solidFill>
                  <a:schemeClr val="bg1"/>
                </a:solidFill>
              </a:rPr>
              <a:t>base64</a:t>
            </a:r>
            <a:r>
              <a:rPr lang="zh-CN" altLang="en-US">
                <a:solidFill>
                  <a:schemeClr val="bg1"/>
                </a:solidFill>
              </a:rPr>
              <a:t>密文，用于直接使用。抑或加入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请求直接进行暴力破解。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9155" y="256159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语言中 使用</a:t>
            </a:r>
            <a:r>
              <a:rPr lang="en-US" altLang="zh-CN">
                <a:solidFill>
                  <a:schemeClr val="bg1"/>
                </a:solidFill>
              </a:rPr>
              <a:t>base64</a:t>
            </a:r>
            <a:r>
              <a:rPr lang="zh-CN" altLang="en-US">
                <a:solidFill>
                  <a:schemeClr val="bg1"/>
                </a:solidFill>
              </a:rPr>
              <a:t>模块进行</a:t>
            </a:r>
            <a:r>
              <a:rPr lang="en-US" altLang="zh-CN">
                <a:solidFill>
                  <a:schemeClr val="bg1"/>
                </a:solidFill>
              </a:rPr>
              <a:t>base64</a:t>
            </a:r>
            <a:r>
              <a:rPr lang="zh-CN" altLang="en-US">
                <a:solidFill>
                  <a:schemeClr val="bg1"/>
                </a:solidFill>
              </a:rPr>
              <a:t>加密；使用</a:t>
            </a:r>
            <a:r>
              <a:rPr lang="en-US" altLang="zh-CN">
                <a:solidFill>
                  <a:schemeClr val="bg1"/>
                </a:solidFill>
              </a:rPr>
              <a:t>requests</a:t>
            </a:r>
            <a:r>
              <a:rPr lang="zh-CN" altLang="en-US">
                <a:solidFill>
                  <a:schemeClr val="bg1"/>
                </a:solidFill>
              </a:rPr>
              <a:t>模块进行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40424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查看对应模块扩展功能。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543685" y="2886075"/>
            <a:ext cx="3895725" cy="1489075"/>
            <a:chOff x="4298950" y="2274888"/>
            <a:chExt cx="389572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30591" cy="549275"/>
              <a:chOff x="3702051" y="2081213"/>
              <a:chExt cx="3230591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660679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字典生成思路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31152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语言基础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23343" y="2885758"/>
            <a:ext cx="4606924" cy="1458912"/>
            <a:chOff x="4298950" y="4113213"/>
            <a:chExt cx="46069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0227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字典代码编写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拓展思路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04690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543685" y="2886075"/>
            <a:ext cx="3895725" cy="1489075"/>
            <a:chOff x="4298950" y="2274888"/>
            <a:chExt cx="389572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30591" cy="549275"/>
              <a:chOff x="3702051" y="2081213"/>
              <a:chExt cx="3230591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660679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字典生成思路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31152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语言基础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23343" y="2885758"/>
            <a:ext cx="4606924" cy="1458912"/>
            <a:chOff x="4298950" y="4113213"/>
            <a:chExt cx="46069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0227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字典代码编写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拓展思路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字典生成思路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550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字典生成思路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字典生成是针对具体目标进行生成。目标确定：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username:password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2618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前提条件：具有用户名字典文件、密码字典文件。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3244850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思路：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、读取前提字典文件内容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、对读取来的文件内容进行拼接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、将新生成的内容写入到最终的字典文件中。符合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Basic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07690" y="3163570"/>
            <a:ext cx="59759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HTTP Basic</a:t>
            </a:r>
            <a:r>
              <a:rPr lang="zh-CN" altLang="en-US">
                <a:solidFill>
                  <a:schemeClr val="bg1"/>
                </a:solidFill>
              </a:rPr>
              <a:t>认证字典文件代码编写过程中建议使用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语言开发。高效、简单。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375535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可能会用到的基础内容：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、列表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操作、字符串操作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、函数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、文件打开、读写操作。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64485" y="3081655"/>
            <a:ext cx="64623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字典代码编写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字典代码编写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217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进行字典文件代码编写，生成</a:t>
            </a:r>
            <a:r>
              <a:rPr lang="en-US" altLang="zh-CN">
                <a:solidFill>
                  <a:schemeClr val="bg1"/>
                </a:solidFill>
              </a:rPr>
              <a:t>result.txt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1590040"/>
            <a:ext cx="9784715" cy="5175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拓展思路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HTTP Basic认证介绍</vt:lpstr>
      <vt:lpstr>PowerPoint 演示文稿</vt:lpstr>
      <vt:lpstr>搭建HTTP Basic认证环境</vt:lpstr>
      <vt:lpstr>PowerPoint 演示文稿</vt:lpstr>
      <vt:lpstr>通过Burpsuite分析认证过程</vt:lpstr>
      <vt:lpstr>PowerPoint 演示文稿</vt:lpstr>
      <vt:lpstr>暴力破解HTTP Basic认证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154</cp:revision>
  <dcterms:created xsi:type="dcterms:W3CDTF">2018-08-20T13:57:00Z</dcterms:created>
  <dcterms:modified xsi:type="dcterms:W3CDTF">2019-01-02T13:58:54Z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