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隐藏提交参数中的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306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"&gt;&lt;svg onload=alert(document.domain)&gt;%0a　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598930"/>
            <a:ext cx="10238105" cy="4990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598930"/>
            <a:ext cx="10293985" cy="4658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5219065" cy="1489075"/>
            <a:chOff x="4298950" y="2274888"/>
            <a:chExt cx="52190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04777" cy="549275"/>
              <a:chOff x="3702051" y="2081213"/>
              <a:chExt cx="52047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348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表单隐藏参数介绍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585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Burpsutie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抓包测试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3947160" cy="1458912"/>
            <a:chOff x="4298950" y="4113213"/>
            <a:chExt cx="39471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3629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svg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089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5219065" cy="1489075"/>
            <a:chOff x="4298950" y="2274888"/>
            <a:chExt cx="52190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04777" cy="549275"/>
              <a:chOff x="3702051" y="2081213"/>
              <a:chExt cx="52047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348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表单隐藏参数介绍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585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Burpsutie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抓包测试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3947160" cy="1458912"/>
            <a:chOff x="4298950" y="4113213"/>
            <a:chExt cx="39471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3629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svg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089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表单隐藏参数介绍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4997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表单隐藏参数介绍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2712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隐藏域是用来收集或发送信息的不可见元素，对于网页的访问者来说，隐藏域是看不见的。当表单被提交时，隐藏域就会将信息用你设置时定义的名称和值发送到服务器上。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0307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代码格式：＜input type="hidden" name="..." value="..."＞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2399030"/>
            <a:ext cx="6572885" cy="383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49700" y="3081655"/>
            <a:ext cx="42926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Burpsutie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抓包测试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Burpsutie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抓包测试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760220"/>
            <a:ext cx="10511790" cy="3927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655" y="11271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Burpsutie</a:t>
            </a:r>
            <a:r>
              <a:rPr lang="zh-CN" altLang="en-US">
                <a:solidFill>
                  <a:schemeClr val="bg1"/>
                </a:solidFill>
              </a:rPr>
              <a:t>进行抓包，截取提交的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svg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svg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10426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SVG 意为可缩放矢量图形（Scalable Vector Graphics）。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SVG 使用 XML 格式定义图像。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SVG 文件可通过以下标签嵌入 HTML 文档：&lt;embed&gt;、&lt;object&gt; 或者 &lt;iframe&gt;。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也可以使用</a:t>
            </a:r>
            <a:r>
              <a:rPr lang="en-US" altLang="zh-CN">
                <a:solidFill>
                  <a:schemeClr val="bg1"/>
                </a:solidFill>
              </a:rPr>
              <a:t>svg</a:t>
            </a:r>
            <a:r>
              <a:rPr lang="zh-CN" altLang="en-US">
                <a:solidFill>
                  <a:schemeClr val="bg1"/>
                </a:solidFill>
              </a:rPr>
              <a:t>标签插入。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3645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&lt;svg/</a:t>
            </a:r>
            <a:r>
              <a:rPr lang="zh-CN" altLang="en-US">
                <a:solidFill>
                  <a:schemeClr val="bg1"/>
                </a:solidFill>
              </a:rPr>
              <a:t>事件</a:t>
            </a:r>
            <a:r>
              <a:rPr lang="en-US" altLang="zh-CN">
                <a:solidFill>
                  <a:schemeClr val="bg1"/>
                </a:solidFill>
              </a:rPr>
              <a:t>=””&gt;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HTML 表单隐藏参数介绍</vt:lpstr>
      <vt:lpstr>PowerPoint 演示文稿</vt:lpstr>
      <vt:lpstr>Burpsutie抓包测试</vt:lpstr>
      <vt:lpstr>PowerPoint 演示文稿</vt:lpstr>
      <vt:lpstr>HTML中svg介绍</vt:lpstr>
      <vt:lpstr>PowerPoint 演示文稿</vt:lpstr>
      <vt:lpstr>闭合触发XSS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124</cp:revision>
  <dcterms:created xsi:type="dcterms:W3CDTF">2018-08-20T13:57:00Z</dcterms:created>
  <dcterms:modified xsi:type="dcterms:W3CDTF">2018-10-28T04:57:41Z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