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信息收集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shodan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命令行补充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039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检测是否有蜜罐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915" y="1490980"/>
            <a:ext cx="10954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利用 </a:t>
            </a:r>
            <a:r>
              <a:rPr lang="en-US" altLang="zh-CN">
                <a:solidFill>
                  <a:schemeClr val="bg1"/>
                </a:solidFill>
              </a:rPr>
              <a:t>shodan honeyscore </a:t>
            </a:r>
            <a:r>
              <a:rPr lang="zh-CN" altLang="en-US">
                <a:solidFill>
                  <a:schemeClr val="bg1"/>
                </a:solidFill>
              </a:rPr>
              <a:t>查看是否有蜜罐保护。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2520315"/>
            <a:ext cx="10408285" cy="2005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85140" y="2919730"/>
            <a:ext cx="5731510" cy="1379855"/>
            <a:chOff x="4298950" y="2384108"/>
            <a:chExt cx="573151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5717222" cy="521970"/>
              <a:chOff x="3702051" y="2190433"/>
              <a:chExt cx="5717218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5156196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获取指定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地址信息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0919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获取账号信息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16333" y="2837498"/>
            <a:ext cx="5686425" cy="1462087"/>
            <a:chOff x="4298950" y="4110038"/>
            <a:chExt cx="568642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5156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获取自身外部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447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检测是否有蜜罐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85140" y="2919730"/>
            <a:ext cx="5731510" cy="1379855"/>
            <a:chOff x="4298950" y="2384108"/>
            <a:chExt cx="5731510" cy="137985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84108"/>
              <a:ext cx="5717222" cy="521970"/>
              <a:chOff x="3702051" y="2190433"/>
              <a:chExt cx="5717218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63073" y="2190433"/>
                <a:ext cx="5156196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Shodan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获取指定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地址信息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09194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获取账号信息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216333" y="2837498"/>
            <a:ext cx="5686425" cy="1462087"/>
            <a:chOff x="4298950" y="4110038"/>
            <a:chExt cx="5686426" cy="1462087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0038"/>
              <a:ext cx="5156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获取自身外部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44475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Shodan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检测是否有蜜罐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46425" y="3295650"/>
            <a:ext cx="58991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获取指定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518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获取指定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地址信息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3290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shodan host ip</a:t>
            </a:r>
            <a:r>
              <a:rPr lang="zh-CN" altLang="en-US">
                <a:solidFill>
                  <a:schemeClr val="bg1"/>
                </a:solidFill>
              </a:rPr>
              <a:t>地址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278380"/>
            <a:ext cx="10594340" cy="2609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43307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获取账号信息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581785"/>
            <a:ext cx="1043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shodan info </a:t>
            </a:r>
            <a:r>
              <a:rPr lang="zh-CN" altLang="en-US">
                <a:solidFill>
                  <a:schemeClr val="bg1"/>
                </a:solidFill>
              </a:rPr>
              <a:t>查看自身账户的信息。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3693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获取账号信息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5470" y="1950085"/>
            <a:ext cx="5873750" cy="4743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609850" y="3081655"/>
            <a:ext cx="65601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获取自身外部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725170"/>
            <a:ext cx="648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获取自身外部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</a:t>
            </a:r>
            <a:endParaRPr lang="zh-CN" altLang="en-US" sz="28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3930" y="1570355"/>
            <a:ext cx="984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shodan myip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2008505"/>
            <a:ext cx="7677785" cy="1640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35" y="3763010"/>
            <a:ext cx="7678420" cy="2639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291205" y="3326765"/>
            <a:ext cx="540956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Shodan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检测是否有蜜罐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Shodan信息收集</vt:lpstr>
      <vt:lpstr>PowerPoint 演示文稿</vt:lpstr>
      <vt:lpstr>Shodan安装命令行 </vt:lpstr>
      <vt:lpstr>PowerPoint 演示文稿</vt:lpstr>
      <vt:lpstr>Shodan初始化命令行</vt:lpstr>
      <vt:lpstr>PowerPoint 演示文稿</vt:lpstr>
      <vt:lpstr>Shodan启动与查找具体服务数量</vt:lpstr>
      <vt:lpstr>PowerPoint 演示文稿</vt:lpstr>
      <vt:lpstr>Shodan命令行搜索功能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53</cp:revision>
  <dcterms:created xsi:type="dcterms:W3CDTF">2018-08-20T13:57:00Z</dcterms:created>
  <dcterms:modified xsi:type="dcterms:W3CDTF">2018-09-09T08:05:34Z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