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0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绕过</a:t>
            </a: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替换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script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事件的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XSS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空格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59535"/>
            <a:ext cx="11181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Payload: "&gt;&lt;a href="javascr	ipt:alert(document.domain);"&gt;xss&lt;/a&gt;"&gt;&lt;a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" y="1910080"/>
            <a:ext cx="11051540" cy="3994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758315" y="2855595"/>
            <a:ext cx="3293110" cy="1489075"/>
            <a:chOff x="4298950" y="2274888"/>
            <a:chExt cx="32931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278822" cy="549275"/>
              <a:chOff x="3702051" y="2081213"/>
              <a:chExt cx="327882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0891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XSS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漏洞发现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绕过思考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502843" y="2885758"/>
            <a:ext cx="2971800" cy="1458912"/>
            <a:chOff x="4298950" y="4113213"/>
            <a:chExt cx="29718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387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伪协议绕过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032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空格绕过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758315" y="2855595"/>
            <a:ext cx="3293110" cy="1489075"/>
            <a:chOff x="4298950" y="2274888"/>
            <a:chExt cx="32931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278822" cy="549275"/>
              <a:chOff x="3702051" y="2081213"/>
              <a:chExt cx="327882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0891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XSS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漏洞发现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绕过思考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502843" y="2885758"/>
            <a:ext cx="2971800" cy="1458912"/>
            <a:chOff x="4298950" y="4113213"/>
            <a:chExt cx="29718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387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伪协议绕过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032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空格绕过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499995" y="3163570"/>
            <a:ext cx="71920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漏洞发现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59753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漏洞发现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33921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构造特殊无害字符串，响应中寻找字符串。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60" y="1911985"/>
            <a:ext cx="10342245" cy="4285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30600" y="3081655"/>
            <a:ext cx="5130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绕过思考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绕过思考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95655" y="142367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、寻找过滤内容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520827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、思考绕过策略：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- </a:t>
            </a:r>
            <a:r>
              <a:rPr lang="zh-CN" altLang="en-US">
                <a:solidFill>
                  <a:schemeClr val="bg1"/>
                </a:solidFill>
              </a:rPr>
              <a:t>伪协议绕过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1896745"/>
            <a:ext cx="10500995" cy="2886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90" y="1806575"/>
            <a:ext cx="10633710" cy="34016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43275" y="3163570"/>
            <a:ext cx="55054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伪协议绕过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3130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伪协议绕过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13163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Payload: “&gt; &lt;a href=”javascript:alert(document.domain)”&gt;xss&lt;/a&gt;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" y="1896745"/>
            <a:ext cx="12103735" cy="4065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9940" y="3081020"/>
            <a:ext cx="55314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空格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XSS漏洞发现</vt:lpstr>
      <vt:lpstr>PowerPoint 演示文稿</vt:lpstr>
      <vt:lpstr>绕过思考</vt:lpstr>
      <vt:lpstr>PowerPoint 演示文稿</vt:lpstr>
      <vt:lpstr>双写绕过</vt:lpstr>
      <vt:lpstr>PowerPoint 演示文稿</vt:lpstr>
      <vt:lpstr>编码绕过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161</cp:revision>
  <dcterms:created xsi:type="dcterms:W3CDTF">2018-08-20T13:57:00Z</dcterms:created>
  <dcterms:modified xsi:type="dcterms:W3CDTF">2018-10-28T22:53:09Z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