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编码转义介绍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编码含义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 descr="xss 编码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130810"/>
            <a:ext cx="9870440" cy="65957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7140" y="608330"/>
            <a:ext cx="4067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浏览器对提交的编码进行自解析，执行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2736215" cy="1489075"/>
            <a:chOff x="4298950" y="2274888"/>
            <a:chExt cx="27362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9532" cy="549275"/>
              <a:chOff x="3702051" y="2081213"/>
              <a:chExt cx="26095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96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URL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编码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15201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3620770" cy="1458912"/>
            <a:chOff x="4298950" y="4113213"/>
            <a:chExt cx="36207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365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javascript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编码含义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2601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2736215" cy="1489075"/>
            <a:chOff x="4298950" y="2274888"/>
            <a:chExt cx="273621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2609532" cy="549275"/>
              <a:chOff x="3702051" y="2081213"/>
              <a:chExt cx="260953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03962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URL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编码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215201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3620770" cy="1458912"/>
            <a:chOff x="4298950" y="4113213"/>
            <a:chExt cx="362077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3657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javascript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203200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编码含义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701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5655" y="1371600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url的设计者，考虑到安全传输问题，防止url字符丢失，所以选用了相对较小的、通用的安全字母表。另一方面，url的设计者希望url是完整的，有时候需要url中包含除去通用安全字母表之外的二进制数据和字符（比如中文）。所以url引入了一种转义机制，将不安全的字符编码为安全字符再进行传输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655" y="3106420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百分号编码：url编码包含一个百分号（%），后面跟着两个表示字符ASCII码的十六进制数。例如：空格转为“%20”。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163570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635" y="1703705"/>
            <a:ext cx="1060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一些保留字符出现在文本节点和标签值里是不安全的。比如“&lt;&gt;”会导致浏览器误认为标签。如果想要正确的显示这些字符，需要使用html编码。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635" y="2588895"/>
            <a:ext cx="10600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实体编码：一般以“&amp;”开头，“;”结尾，可以不加“;”。如：“&lt;”转为“&lt;”</a:t>
            </a:r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进制编码：以“&amp;#”开头，加上字符的数值，“;”结尾，可以不加“;”。字符的数值可以是任意十进制ascii码或Unicode字符编码。十六进制的数值需要在编码数字前加“x”。如：“&lt;”转为十进制的“&lt;”或十六进制的“&lt;”。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93065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5755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53098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数字形式：\u后面加4位16进制数字（或\x后加2位16进制数字），按字符的uncode数值编码，不足位数以零填充。如：“&lt;”转为“\u003c”或“\x3c”。其中“\u”开头的Unicode转义方式可以用在字符串之外的位置，其他的不可以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295148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bg1"/>
                </a:solidFill>
              </a:rPr>
              <a:t>jsfuck </a:t>
            </a:r>
            <a:r>
              <a:rPr lang="zh-CN">
                <a:solidFill>
                  <a:schemeClr val="bg1"/>
                </a:solidFill>
              </a:rPr>
              <a:t>： http://www.jsfuck.com/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1195" y="2221230"/>
            <a:ext cx="6504940" cy="4494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编码含义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</Words>
  <Application>WPS 演示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SQL注入的原因</vt:lpstr>
      <vt:lpstr>PowerPoint 演示文稿</vt:lpstr>
      <vt:lpstr>登录案例讲解</vt:lpstr>
      <vt:lpstr>PowerPoint 演示文稿</vt:lpstr>
      <vt:lpstr>CMS SQL注入讲解</vt:lpstr>
      <vt:lpstr>PowerPoint 演示文稿</vt:lpstr>
      <vt:lpstr>Sqlmap基本使用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75</cp:revision>
  <dcterms:created xsi:type="dcterms:W3CDTF">2018-08-20T13:57:00Z</dcterms:created>
  <dcterms:modified xsi:type="dcterms:W3CDTF">2018-11-05T02:36:40Z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