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特性绕过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过滤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background-color:#f00;background:url("javascript:alert(document.domain);");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1825625"/>
            <a:ext cx="9551670" cy="4616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3990975" cy="1458912"/>
            <a:chOff x="4298950" y="4113213"/>
            <a:chExt cx="39909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089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特性讲解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3990975" cy="1458912"/>
            <a:chOff x="4298950" y="4113213"/>
            <a:chExt cx="39909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089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特性讲解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39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构造特殊无害字符串，响应中寻找字符串。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830705"/>
            <a:ext cx="11083925" cy="4363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56610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b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62000" y="16332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事件触发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4804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、闭合</a:t>
            </a:r>
            <a:r>
              <a:rPr lang="en-US" altLang="zh-CN">
                <a:solidFill>
                  <a:schemeClr val="bg1"/>
                </a:solidFill>
              </a:rPr>
              <a:t>input</a:t>
            </a:r>
            <a:r>
              <a:rPr lang="zh-CN" altLang="en-US">
                <a:solidFill>
                  <a:schemeClr val="bg1"/>
                </a:solidFill>
              </a:rPr>
              <a:t>，利用外部标签触发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特性讲解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特性讲解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4268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background:url("javascript:alert(document.domain);");  </a:t>
            </a:r>
            <a:r>
              <a:rPr lang="zh-CN">
                <a:solidFill>
                  <a:schemeClr val="bg1"/>
                </a:solidFill>
              </a:rPr>
              <a:t>设置背景颜色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0980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设置</a:t>
            </a:r>
            <a:r>
              <a:rPr lang="en-US" altLang="zh-CN">
                <a:solidFill>
                  <a:schemeClr val="bg1"/>
                </a:solidFill>
              </a:rPr>
              <a:t>background:url </a:t>
            </a:r>
            <a:r>
              <a:rPr lang="zh-CN" altLang="en-US">
                <a:solidFill>
                  <a:schemeClr val="bg1"/>
                </a:solidFill>
              </a:rPr>
              <a:t>，利用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伪协议执行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。   目前</a:t>
            </a:r>
            <a:r>
              <a:rPr lang="en-US" altLang="zh-CN">
                <a:solidFill>
                  <a:schemeClr val="bg1"/>
                </a:solidFill>
              </a:rPr>
              <a:t>IE</a:t>
            </a:r>
            <a:r>
              <a:rPr lang="zh-CN" altLang="en-US">
                <a:solidFill>
                  <a:schemeClr val="bg1"/>
                </a:solidFill>
              </a:rPr>
              <a:t>浏览器支持，其他浏览器已经不再支持。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XSS漏洞发现</vt:lpstr>
      <vt:lpstr>PowerPoint 演示文稿</vt:lpstr>
      <vt:lpstr>基本XSS利用 </vt:lpstr>
      <vt:lpstr>PowerPoint 演示文稿</vt:lpstr>
      <vt:lpstr>IE特性讲解</vt:lpstr>
      <vt:lpstr>PowerPoint 演示文稿</vt:lpstr>
      <vt:lpstr>Payload触发XSS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180</cp:revision>
  <dcterms:created xsi:type="dcterms:W3CDTF">2018-08-20T13:57:00Z</dcterms:created>
  <dcterms:modified xsi:type="dcterms:W3CDTF">2018-10-29T04:22:11Z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