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注入绕过技术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Mysql</a:t>
            </a:r>
            <a:r>
              <a:rPr lang="zh-CN" altLang="en-US">
                <a:solidFill>
                  <a:schemeClr val="bg1"/>
                </a:solidFill>
              </a:rPr>
              <a:t>中内容注释中的内容可以被当作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语句执行。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8575" y="1844675"/>
            <a:ext cx="7055485" cy="3333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2192020" y="2913380"/>
            <a:ext cx="2971800" cy="1489075"/>
            <a:chOff x="4298950" y="2274888"/>
            <a:chExt cx="29718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957512" cy="549275"/>
              <a:chOff x="3702051" y="2081213"/>
              <a:chExt cx="29575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3876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大小写绕过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双写绕过</a:t>
              </a:r>
              <a:endPara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759258" y="2943543"/>
            <a:ext cx="3327400" cy="1458912"/>
            <a:chOff x="4298950" y="4113213"/>
            <a:chExt cx="33274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编码绕过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743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内联注释绕过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2192020" y="2913380"/>
            <a:ext cx="2971800" cy="1489075"/>
            <a:chOff x="4298950" y="2274888"/>
            <a:chExt cx="29718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957512" cy="549275"/>
              <a:chOff x="3702051" y="2081213"/>
              <a:chExt cx="29575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3876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大小写绕过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双写绕过</a:t>
              </a:r>
              <a:endPara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759258" y="2943543"/>
            <a:ext cx="3327400" cy="1458912"/>
            <a:chOff x="4298950" y="4113213"/>
            <a:chExt cx="33274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编码绕过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743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内联注释绕过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</a:rPr>
              <a:t>大小写绕过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655" y="70167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如果程序中设置了过滤关键字，但是过滤过程中并没有对关键字组成进行深入分析过滤，导致只是对整体进行过滤。例如：</a:t>
            </a:r>
            <a:r>
              <a:rPr lang="en-US" altLang="zh-CN">
                <a:solidFill>
                  <a:schemeClr val="bg1"/>
                </a:solidFill>
              </a:rPr>
              <a:t>and </a:t>
            </a:r>
            <a:r>
              <a:rPr lang="zh-CN" altLang="en-US">
                <a:solidFill>
                  <a:schemeClr val="bg1"/>
                </a:solidFill>
              </a:rPr>
              <a:t>过滤。当然这种过滤只是发现关键字出现，并不会对关键字处理。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655" y="19983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通过修改关键字内字母大小写来绕过过滤措施。例如：</a:t>
            </a:r>
            <a:r>
              <a:rPr lang="en-US" altLang="zh-CN">
                <a:solidFill>
                  <a:schemeClr val="bg1"/>
                </a:solidFill>
              </a:rPr>
              <a:t>AnD 1=1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655" y="310642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例如：在进行探测当前表的字段数时，使用</a:t>
            </a:r>
            <a:r>
              <a:rPr lang="en-US" altLang="zh-CN">
                <a:solidFill>
                  <a:schemeClr val="bg1"/>
                </a:solidFill>
              </a:rPr>
              <a:t>order by </a:t>
            </a:r>
            <a:r>
              <a:rPr lang="zh-CN" altLang="en-US">
                <a:solidFill>
                  <a:schemeClr val="bg1"/>
                </a:solidFill>
              </a:rPr>
              <a:t>数字进行探测。如果过滤了</a:t>
            </a:r>
            <a:r>
              <a:rPr lang="en-US" altLang="zh-CN">
                <a:solidFill>
                  <a:schemeClr val="bg1"/>
                </a:solidFill>
              </a:rPr>
              <a:t>order </a:t>
            </a:r>
            <a:r>
              <a:rPr lang="zh-CN" altLang="en-US">
                <a:solidFill>
                  <a:schemeClr val="bg1"/>
                </a:solidFill>
              </a:rPr>
              <a:t>，可以使用</a:t>
            </a:r>
            <a:r>
              <a:rPr lang="en-US" altLang="zh-CN">
                <a:solidFill>
                  <a:schemeClr val="bg1"/>
                </a:solidFill>
              </a:rPr>
              <a:t>OrdER</a:t>
            </a:r>
            <a:r>
              <a:rPr lang="zh-CN" altLang="en-US">
                <a:solidFill>
                  <a:schemeClr val="bg1"/>
                </a:solidFill>
              </a:rPr>
              <a:t>来进行绕过。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163570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双写绕过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655" y="94297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如果在程序中设置出现关键字之后替换为空，那么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注入攻击也不会发生。对于这样的过滤策略可以使用双写绕过。因为在过滤过程中只进行了以此替换。就是将关键字替换为对应的空。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635" y="258889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例如：过滤了</a:t>
            </a:r>
            <a:r>
              <a:rPr lang="en-US" altLang="zh-CN">
                <a:solidFill>
                  <a:schemeClr val="bg1"/>
                </a:solidFill>
              </a:rPr>
              <a:t>union  </a:t>
            </a:r>
            <a:r>
              <a:rPr lang="zh-CN" altLang="en-US">
                <a:solidFill>
                  <a:schemeClr val="bg1"/>
                </a:solidFill>
              </a:rPr>
              <a:t>只要发现</a:t>
            </a:r>
            <a:r>
              <a:rPr lang="en-US" altLang="zh-CN">
                <a:solidFill>
                  <a:schemeClr val="bg1"/>
                </a:solidFill>
              </a:rPr>
              <a:t>union</a:t>
            </a:r>
            <a:r>
              <a:rPr lang="zh-CN" altLang="en-US">
                <a:solidFill>
                  <a:schemeClr val="bg1"/>
                </a:solidFill>
              </a:rPr>
              <a:t>无论时大小写都会被替换为空。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762000" y="369570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UnunionIon  </a:t>
            </a:r>
            <a:r>
              <a:rPr lang="zh-CN" altLang="en-US">
                <a:solidFill>
                  <a:schemeClr val="bg1"/>
                </a:solidFill>
              </a:rPr>
              <a:t>结合之前大小写绕过。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136390" y="3163570"/>
            <a:ext cx="39198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编码绕过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可以利用网络中的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在线编码，绕过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注入的过滤机制。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http://tool.chinaz.com/Tools/urlencode.aspx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110" y="1863725"/>
            <a:ext cx="9347835" cy="3130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内联注释绕过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WPS 演示</Application>
  <PresentationFormat>宽屏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大小写绕过</vt:lpstr>
      <vt:lpstr>PowerPoint 演示文稿</vt:lpstr>
      <vt:lpstr>双写绕过</vt:lpstr>
      <vt:lpstr>PowerPoint 演示文稿</vt:lpstr>
      <vt:lpstr>编码绕过</vt:lpstr>
      <vt:lpstr>PowerPoint 演示文稿</vt:lpstr>
      <vt:lpstr>内联注释绕过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82</cp:revision>
  <dcterms:created xsi:type="dcterms:W3CDTF">2018-08-20T13:57:00Z</dcterms:created>
  <dcterms:modified xsi:type="dcterms:W3CDTF">2018-09-05T12:32:13Z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