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注入技术参数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570865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456690"/>
            <a:ext cx="9692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默认情况下，sqlmap测试使用空字符的联合查询SQL注入技术。但是，通过提供更高级别的值sqlmap，还将使用随机数执行测试，因为在某些情况下，UNION查询测试使用NULL会失败，而使用随机整数则会成功。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您可以手动告诉sqlmap使用特定字符测试这种类型的SQL注入，方法是使用带有所需字符值的选项</a:t>
            </a:r>
            <a:r>
              <a:rPr lang="en-US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union-char(例如</a:t>
            </a:r>
            <a:r>
              <a:rPr lang="en-US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union-char 123)。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1030" y="2889250"/>
            <a:ext cx="6096635" cy="1490345"/>
            <a:chOff x="4298950" y="2273618"/>
            <a:chExt cx="6096635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6070283" cy="550545"/>
              <a:chOff x="3702051" y="2079943"/>
              <a:chExt cx="607028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550036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设置具体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注入技术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5124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设置时间盲注延迟时间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25908" y="2861628"/>
            <a:ext cx="5554345" cy="1458912"/>
            <a:chOff x="4298950" y="4113213"/>
            <a:chExt cx="555434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50241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字段数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6685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字符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21030" y="2889250"/>
            <a:ext cx="6096635" cy="1490345"/>
            <a:chOff x="4298950" y="2273618"/>
            <a:chExt cx="6096635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6070283" cy="550545"/>
              <a:chOff x="3702051" y="2079943"/>
              <a:chExt cx="607028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550036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设置具体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SQL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注入技术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5124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设置时间盲注延迟时间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25908" y="2861628"/>
            <a:ext cx="5554345" cy="1458912"/>
            <a:chOff x="4298950" y="4113213"/>
            <a:chExt cx="555434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50241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字段数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6685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UNION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字符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29560" y="3163570"/>
            <a:ext cx="65322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设置具体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注入技术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88201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设置具体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注入技术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285" y="1711325"/>
            <a:ext cx="1061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--technique </a:t>
            </a:r>
            <a:r>
              <a:rPr lang="zh-CN">
                <a:solidFill>
                  <a:schemeClr val="bg1"/>
                </a:solidFill>
              </a:rPr>
              <a:t>参数用来设置具体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注入技术。以下列出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支持的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注入技术。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920" y="2521585"/>
            <a:ext cx="106114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B: Boolean-based blind   </a:t>
            </a:r>
            <a:r>
              <a:rPr lang="zh-CN" altLang="en-US">
                <a:solidFill>
                  <a:schemeClr val="bg1"/>
                </a:solidFill>
              </a:rPr>
              <a:t>基于布尔的盲注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E: Error-based   </a:t>
            </a:r>
            <a:r>
              <a:rPr lang="zh-CN" altLang="en-US">
                <a:solidFill>
                  <a:schemeClr val="bg1"/>
                </a:solidFill>
              </a:rPr>
              <a:t>报错注入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U: Union query-based  Union</a:t>
            </a:r>
            <a:r>
              <a:rPr lang="zh-CN" altLang="en-US">
                <a:solidFill>
                  <a:schemeClr val="bg1"/>
                </a:solidFill>
              </a:rPr>
              <a:t>查询注入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S: Stacked queries  </a:t>
            </a:r>
            <a:r>
              <a:rPr lang="zh-CN" altLang="en-US">
                <a:solidFill>
                  <a:schemeClr val="bg1"/>
                </a:solidFill>
              </a:rPr>
              <a:t>堆叠注入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T: Time-based blind  </a:t>
            </a:r>
            <a:r>
              <a:rPr lang="zh-CN" altLang="en-US">
                <a:solidFill>
                  <a:schemeClr val="bg1"/>
                </a:solidFill>
              </a:rPr>
              <a:t>基于时间的盲注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Q: Inline queries   </a:t>
            </a:r>
            <a:r>
              <a:rPr lang="zh-CN" altLang="en-US">
                <a:solidFill>
                  <a:schemeClr val="bg1"/>
                </a:solidFill>
              </a:rPr>
              <a:t>内联查询注入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sqlmap -u “</a:t>
            </a:r>
            <a:r>
              <a:rPr lang="zh-CN" altLang="en-US">
                <a:solidFill>
                  <a:schemeClr val="bg1"/>
                </a:solidFill>
              </a:rPr>
              <a:t>存在注入点的</a:t>
            </a:r>
            <a:r>
              <a:rPr lang="en-US" altLang="zh-CN">
                <a:solidFill>
                  <a:schemeClr val="bg1"/>
                </a:solidFill>
              </a:rPr>
              <a:t>URL”  --technique B  --current-db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利用基于布尔的盲注对注入点进行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注入探测。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7025" y="3163570"/>
            <a:ext cx="64579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设置时间盲注延迟时间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设置时间盲注延迟时间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(DBMS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延时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205" y="1601470"/>
            <a:ext cx="10181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在测试基于时间的盲SQL注入时，可以设置秒来延迟响应，方法是</a:t>
            </a:r>
            <a:r>
              <a:rPr lang="zh-CN">
                <a:solidFill>
                  <a:schemeClr val="bg1"/>
                </a:solidFill>
              </a:rPr>
              <a:t>提供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time-sec选项，后面跟着一个整数。默认情况下，它的值设置为5秒。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5205" y="2908300"/>
            <a:ext cx="10181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endParaRPr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sqlmap -u “</a:t>
            </a:r>
            <a:r>
              <a:rPr lang="zh-CN" altLang="en-US">
                <a:solidFill>
                  <a:schemeClr val="bg1"/>
                </a:solidFill>
              </a:rPr>
              <a:t>存在注入点的</a:t>
            </a:r>
            <a:r>
              <a:rPr lang="en-US" altLang="zh-CN">
                <a:solidFill>
                  <a:schemeClr val="bg1"/>
                </a:solidFill>
              </a:rPr>
              <a:t>URL” --time-sec 3 --current-db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655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字段数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731520"/>
            <a:ext cx="10948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字段数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10" y="3568065"/>
            <a:ext cx="10948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sqlmap -u “</a:t>
            </a:r>
            <a:r>
              <a:rPr lang="zh-CN" altLang="en-US">
                <a:solidFill>
                  <a:schemeClr val="bg1"/>
                </a:solidFill>
              </a:rPr>
              <a:t>存在注入的</a:t>
            </a:r>
            <a:r>
              <a:rPr lang="en-US" altLang="zh-CN">
                <a:solidFill>
                  <a:schemeClr val="bg1"/>
                </a:solidFill>
              </a:rPr>
              <a:t>URL” --union-cols 12-18 --current-db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471930"/>
            <a:ext cx="10849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>
                <a:solidFill>
                  <a:schemeClr val="bg1"/>
                </a:solidFill>
              </a:rPr>
              <a:t>默认情况下，sqlmap测试使用1到10列的UNION查询SQL注入技术。但是，通过提供更高</a:t>
            </a:r>
            <a:r>
              <a:rPr lang="en-US" altLang="zh-CN" sz="1600">
                <a:solidFill>
                  <a:schemeClr val="bg1"/>
                </a:solidFill>
              </a:rPr>
              <a:t>--level</a:t>
            </a:r>
            <a:r>
              <a:rPr lang="zh-CN" sz="1600">
                <a:solidFill>
                  <a:schemeClr val="bg1"/>
                </a:solidFill>
              </a:rPr>
              <a:t>值，可以将此范围增加到50列。</a:t>
            </a:r>
            <a:endParaRPr lang="zh-CN" sz="1600">
              <a:solidFill>
                <a:schemeClr val="bg1"/>
              </a:solidFill>
            </a:endParaRPr>
          </a:p>
          <a:p>
            <a:endParaRPr lang="zh-CN" sz="1600">
              <a:solidFill>
                <a:schemeClr val="bg1"/>
              </a:solidFill>
            </a:endParaRPr>
          </a:p>
          <a:p>
            <a:r>
              <a:rPr lang="zh-CN" sz="1600">
                <a:solidFill>
                  <a:schemeClr val="bg1"/>
                </a:solidFill>
              </a:rPr>
              <a:t>您可以手动告诉sqlmap使用特定范围的列来测试这种类型的SQL注入，方法是为该工具提供选</a:t>
            </a:r>
            <a:r>
              <a:rPr lang="en-US" altLang="zh-CN" sz="1600">
                <a:solidFill>
                  <a:schemeClr val="bg1"/>
                </a:solidFill>
              </a:rPr>
              <a:t>--</a:t>
            </a:r>
            <a:r>
              <a:rPr lang="zh-CN" sz="1600">
                <a:solidFill>
                  <a:schemeClr val="bg1"/>
                </a:solidFill>
              </a:rPr>
              <a:t>union-cols后跟一系列整数。例如，12-16表示使用12到16个列对UNION查询SQL注入进行测试。</a:t>
            </a:r>
            <a:endParaRPr lang="zh-CN" sz="1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21355" y="3163570"/>
            <a:ext cx="51377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UNION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Sqlmap设置具体SQL注入技术</vt:lpstr>
      <vt:lpstr>PowerPoint 演示文稿</vt:lpstr>
      <vt:lpstr>Sqlmap设置时间盲注延迟时间</vt:lpstr>
      <vt:lpstr>PowerPoint 演示文稿</vt:lpstr>
      <vt:lpstr>Sqlmap设置UNION字段数</vt:lpstr>
      <vt:lpstr>PowerPoint 演示文稿</vt:lpstr>
      <vt:lpstr>Sqlmap设置UNION字符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123</cp:revision>
  <dcterms:created xsi:type="dcterms:W3CDTF">2018-08-20T13:57:00Z</dcterms:created>
  <dcterms:modified xsi:type="dcterms:W3CDTF">2018-09-24T00:53:45Z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