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进制绕过过滤</a:t>
            </a: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触发XSS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59535"/>
            <a:ext cx="1118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Payload: \\x3cscript\\x3ealert(document.domain);\\x3c/script\\x3e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1727835"/>
            <a:ext cx="10496550" cy="4610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066290" y="2506345"/>
            <a:ext cx="3054350" cy="1489075"/>
            <a:chOff x="4298950" y="2274888"/>
            <a:chExt cx="305435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040062" cy="549275"/>
              <a:chOff x="3702051" y="2081213"/>
              <a:chExt cx="304006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47015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进制介绍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19977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挖掘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43383" y="2506028"/>
            <a:ext cx="4391660" cy="1458912"/>
            <a:chOff x="4298950" y="4113213"/>
            <a:chExt cx="43916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074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双斜杠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+16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进制绕过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067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066290" y="2506345"/>
            <a:ext cx="3054350" cy="1489075"/>
            <a:chOff x="4298950" y="2274888"/>
            <a:chExt cx="305435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040062" cy="549275"/>
              <a:chOff x="3702051" y="2081213"/>
              <a:chExt cx="304006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47015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进制介绍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19977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挖掘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43383" y="2506028"/>
            <a:ext cx="4391660" cy="1458912"/>
            <a:chOff x="4298950" y="4113213"/>
            <a:chExt cx="43916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074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双斜杠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+16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进制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067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进制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975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进制介绍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15252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十六进制转换有16进制每一位上可以是从小到大为0、1、2、3、4、5、6、7、8、9、A、B、C、D、E、F16个大小不同的数，即逢16进1，其中用A，B，C，D，E，F（字母不区分大小写）这六个字母来分别表示10，11，12，13，14，15。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3148330"/>
            <a:ext cx="10800715" cy="2298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5655" y="23412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python</a:t>
            </a:r>
            <a:r>
              <a:rPr lang="zh-CN" altLang="en-US">
                <a:solidFill>
                  <a:schemeClr val="bg1"/>
                </a:solidFill>
              </a:rPr>
              <a:t>将字符转换为</a:t>
            </a:r>
            <a:r>
              <a:rPr lang="en-US" altLang="zh-CN">
                <a:solidFill>
                  <a:schemeClr val="bg1"/>
                </a:solidFill>
              </a:rPr>
              <a:t>16</a:t>
            </a:r>
            <a:r>
              <a:rPr lang="zh-CN" altLang="en-US">
                <a:solidFill>
                  <a:schemeClr val="bg1"/>
                </a:solidFill>
              </a:rPr>
              <a:t>进制类型。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356610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挖掘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挖掘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62000" y="10826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构造无害独一字符串，在响应在寻找该字符串。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1680210"/>
            <a:ext cx="10405110" cy="3803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3275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双斜杠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+16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进制绕过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双斜杠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+16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进制绕过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1800225"/>
            <a:ext cx="11621135" cy="3257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CSS介绍</vt:lpstr>
      <vt:lpstr>PowerPoint 演示文稿</vt:lpstr>
      <vt:lpstr>CSS中执行js</vt:lpstr>
      <vt:lpstr>PowerPoint 演示文稿</vt:lpstr>
      <vt:lpstr>注释绕过关键字过滤</vt:lpstr>
      <vt:lpstr>PowerPoint 演示文稿</vt:lpstr>
      <vt:lpstr>Payload触发XSS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197</cp:revision>
  <dcterms:created xsi:type="dcterms:W3CDTF">2018-08-20T13:57:00Z</dcterms:created>
  <dcterms:modified xsi:type="dcterms:W3CDTF">2018-10-30T01:08:40Z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