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IE中利用CSS触发XSS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1118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xss:expres/**/sion(if(!window.x){alert(document.domain);window.x=1;})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1834515"/>
            <a:ext cx="10606405" cy="4284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210560" cy="1489075"/>
            <a:chOff x="4298950" y="2274888"/>
            <a:chExt cx="32105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558097" cy="549275"/>
              <a:chOff x="3702051" y="2081213"/>
              <a:chExt cx="255809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198818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6263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中执行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4394200" cy="1458912"/>
            <a:chOff x="4298950" y="4113213"/>
            <a:chExt cx="43942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注释绕过关键字过滤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210560" cy="1489075"/>
            <a:chOff x="4298950" y="2274888"/>
            <a:chExt cx="32105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558097" cy="549275"/>
              <a:chOff x="3702051" y="2081213"/>
              <a:chExt cx="255809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198818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6263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中执行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4394200" cy="1458912"/>
            <a:chOff x="4298950" y="4113213"/>
            <a:chExt cx="43942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注释绕过关键字过滤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15252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层叠样式表(英文全称：Cascading Style Sheets)是一种用来表现HTML（标准通用标记语言的一个应用）或XML（标准通用标记语言的一个子集）等文件样式的计算机语言。CSS不仅可以静态地修饰网页，还可以配合各种脚本语言动态地对网页各元素进行格式化。 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655" y="2074545"/>
            <a:ext cx="8822690" cy="4380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356610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中执行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中执行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62000" y="1633220"/>
            <a:ext cx="106006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css expression(css表达式)又称Dynamic properties(动态属性)是早期微软DHTML的产物，以其可以在Css中定义表达式(公式)来达到建立元素间属性之间的联系等作用，从IE5开始得到支持，后因标准、性能、安全性等问题，微软从IE8 beta2标准模式开始，取消对css expression的支持。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实际应用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　　早期很多开发人员利用css expression实现了许多效果，比如将元素相对鼠标指针进行定位，根据一个定时器来移动元素等等。当然这些效果能够使用js来实现。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　　虽然css表达式问题很多，但是我们依然能够在网上看到它们的影子，甚至在一些成熟的商业网站上。最常见的一个应用就是悬浮在页面上的某个模块(比如导航、返回顶部)。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3275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注释绕过关键字过滤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注释绕过关键字过滤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4268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CSS</a:t>
            </a:r>
            <a:r>
              <a:rPr lang="zh-CN" altLang="en-US">
                <a:solidFill>
                  <a:schemeClr val="bg1"/>
                </a:solidFill>
              </a:rPr>
              <a:t>中的注释 </a:t>
            </a:r>
            <a:r>
              <a:rPr lang="en-US" altLang="zh-CN">
                <a:solidFill>
                  <a:schemeClr val="bg1"/>
                </a:solidFill>
              </a:rPr>
              <a:t>/**/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0980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绕过对关键字</a:t>
            </a:r>
            <a:r>
              <a:rPr lang="en-US" altLang="zh-CN">
                <a:solidFill>
                  <a:schemeClr val="bg1"/>
                </a:solidFill>
              </a:rPr>
              <a:t>expression</a:t>
            </a:r>
            <a:r>
              <a:rPr lang="zh-CN" altLang="en-US">
                <a:solidFill>
                  <a:schemeClr val="bg1"/>
                </a:solidFill>
              </a:rPr>
              <a:t>的过滤。 </a:t>
            </a:r>
            <a:r>
              <a:rPr lang="en-US" altLang="zh-CN">
                <a:solidFill>
                  <a:schemeClr val="bg1"/>
                </a:solidFill>
              </a:rPr>
              <a:t>ex/**/pression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2975610"/>
            <a:ext cx="12052935" cy="262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XSS漏洞发现</vt:lpstr>
      <vt:lpstr>PowerPoint 演示文稿</vt:lpstr>
      <vt:lpstr>基本XSS利用 </vt:lpstr>
      <vt:lpstr>PowerPoint 演示文稿</vt:lpstr>
      <vt:lpstr>CSS特性讲解</vt:lpstr>
      <vt:lpstr>PowerPoint 演示文稿</vt:lpstr>
      <vt:lpstr>Payload触发XSS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190</cp:revision>
  <dcterms:created xsi:type="dcterms:W3CDTF">2018-08-20T13:57:00Z</dcterms:created>
  <dcterms:modified xsi:type="dcterms:W3CDTF">2018-10-29T13:52:41Z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