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8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注入技术参数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570865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识别指纹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456690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--fingerprint  -f  </a:t>
            </a:r>
            <a:r>
              <a:rPr lang="zh-CN" altLang="en-US">
                <a:solidFill>
                  <a:schemeClr val="bg1"/>
                </a:solidFill>
              </a:rPr>
              <a:t>探测目标指纹信息。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74240"/>
            <a:ext cx="10058400" cy="3698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1030" y="2889250"/>
            <a:ext cx="5471160" cy="1490345"/>
            <a:chOff x="4298950" y="2273618"/>
            <a:chExt cx="547116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334953" cy="550545"/>
              <a:chOff x="3702051" y="2079943"/>
              <a:chExt cx="533495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76503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union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查询表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8869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DNS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露出攻击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25908" y="2861628"/>
            <a:ext cx="4620260" cy="1458912"/>
            <a:chOff x="4298950" y="4113213"/>
            <a:chExt cx="4620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二次注入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识别指纹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1030" y="2889250"/>
            <a:ext cx="5471160" cy="1490345"/>
            <a:chOff x="4298950" y="2273618"/>
            <a:chExt cx="547116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334953" cy="550545"/>
              <a:chOff x="3702051" y="2079943"/>
              <a:chExt cx="533495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76503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union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查询表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8869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DNS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露出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攻击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25908" y="2861628"/>
            <a:ext cx="4620260" cy="1458912"/>
            <a:chOff x="4298950" y="4113213"/>
            <a:chExt cx="4620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二次注入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识别指纹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29560" y="3163570"/>
            <a:ext cx="65322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查询表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205" y="1447800"/>
            <a:ext cx="10181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某些情况下，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需要设定</a:t>
            </a:r>
            <a:r>
              <a:rPr lang="en-US" altLang="zh-CN">
                <a:solidFill>
                  <a:schemeClr val="bg1"/>
                </a:solidFill>
              </a:rPr>
              <a:t>Union </a:t>
            </a:r>
            <a:r>
              <a:rPr lang="zh-CN" altLang="en-US">
                <a:solidFill>
                  <a:schemeClr val="bg1"/>
                </a:solidFill>
              </a:rPr>
              <a:t>查询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注入的具体数据表才可以得到数据。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--union-from </a:t>
            </a:r>
            <a:r>
              <a:rPr lang="zh-CN" altLang="en-US">
                <a:solidFill>
                  <a:schemeClr val="bg1"/>
                </a:solidFill>
              </a:rPr>
              <a:t>表名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46630"/>
            <a:ext cx="10058400" cy="4148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7025" y="3163570"/>
            <a:ext cx="64579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DNS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露出攻击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88201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DNS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攻击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285" y="1386840"/>
            <a:ext cx="1061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针对目标网络很有可能对外部流量进行限制，或者设置</a:t>
            </a:r>
            <a:r>
              <a:rPr lang="en-US" altLang="zh-CN">
                <a:solidFill>
                  <a:schemeClr val="bg1"/>
                </a:solidFill>
              </a:rPr>
              <a:t>WAF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75" y="1868805"/>
            <a:ext cx="10611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通过设置</a:t>
            </a:r>
            <a:r>
              <a:rPr lang="en-US" altLang="zh-CN">
                <a:solidFill>
                  <a:schemeClr val="bg1"/>
                </a:solidFill>
              </a:rPr>
              <a:t>DNS</a:t>
            </a:r>
            <a:r>
              <a:rPr lang="zh-CN" altLang="en-US">
                <a:solidFill>
                  <a:schemeClr val="bg1"/>
                </a:solidFill>
              </a:rPr>
              <a:t>流量来突破限制  </a:t>
            </a:r>
            <a:r>
              <a:rPr lang="en-US" altLang="zh-CN">
                <a:solidFill>
                  <a:schemeClr val="bg1"/>
                </a:solidFill>
              </a:rPr>
              <a:t>--dns-domain “dns</a:t>
            </a:r>
            <a:r>
              <a:rPr lang="zh-CN" altLang="en-US">
                <a:solidFill>
                  <a:schemeClr val="bg1"/>
                </a:solidFill>
              </a:rPr>
              <a:t>服务器</a:t>
            </a:r>
            <a:r>
              <a:rPr lang="en-US" altLang="zh-CN">
                <a:solidFill>
                  <a:schemeClr val="bg1"/>
                </a:solidFill>
              </a:rPr>
              <a:t>”    </a:t>
            </a:r>
            <a:r>
              <a:rPr lang="zh-CN" altLang="en-US">
                <a:solidFill>
                  <a:schemeClr val="bg1"/>
                </a:solidFill>
              </a:rPr>
              <a:t>需要用户自身具有一个开放</a:t>
            </a:r>
            <a:r>
              <a:rPr lang="en-US" altLang="zh-CN">
                <a:solidFill>
                  <a:schemeClr val="bg1"/>
                </a:solidFill>
              </a:rPr>
              <a:t>53</a:t>
            </a:r>
            <a:r>
              <a:rPr lang="zh-CN" altLang="en-US">
                <a:solidFill>
                  <a:schemeClr val="bg1"/>
                </a:solidFill>
              </a:rPr>
              <a:t>端口的</a:t>
            </a:r>
            <a:r>
              <a:rPr lang="en-US" altLang="zh-CN">
                <a:solidFill>
                  <a:schemeClr val="bg1"/>
                </a:solidFill>
              </a:rPr>
              <a:t>DNS</a:t>
            </a:r>
            <a:r>
              <a:rPr lang="zh-CN" altLang="en-US">
                <a:solidFill>
                  <a:schemeClr val="bg1"/>
                </a:solidFill>
              </a:rPr>
              <a:t>服务器，通过</a:t>
            </a:r>
            <a:r>
              <a:rPr lang="en-US" altLang="zh-CN">
                <a:solidFill>
                  <a:schemeClr val="bg1"/>
                </a:solidFill>
              </a:rPr>
              <a:t>DNS</a:t>
            </a:r>
            <a:r>
              <a:rPr lang="zh-CN" altLang="en-US">
                <a:solidFill>
                  <a:schemeClr val="bg1"/>
                </a:solidFill>
              </a:rPr>
              <a:t>流量来获得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应用程序中数据内容。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2800350"/>
            <a:ext cx="8681085" cy="3105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655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二次注入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731520"/>
            <a:ext cx="10948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二次注入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471930"/>
            <a:ext cx="10849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Sqlmap</a:t>
            </a:r>
            <a:r>
              <a:rPr lang="zh-CN" altLang="en-US" sz="1600">
                <a:solidFill>
                  <a:schemeClr val="bg1"/>
                </a:solidFill>
              </a:rPr>
              <a:t>中可以设置二次注入的结果页面。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--union-second  url 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2489200"/>
            <a:ext cx="9443085" cy="2495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21355" y="3163570"/>
            <a:ext cx="51377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识别指纹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Sqlmap设置具体SQL注入技术</vt:lpstr>
      <vt:lpstr>PowerPoint 演示文稿</vt:lpstr>
      <vt:lpstr>Sqlmap设置时间盲注延迟时间</vt:lpstr>
      <vt:lpstr>PowerPoint 演示文稿</vt:lpstr>
      <vt:lpstr>Sqlmap设置UNION字段数</vt:lpstr>
      <vt:lpstr>PowerPoint 演示文稿</vt:lpstr>
      <vt:lpstr>Sqlmap设置UNION字符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133</cp:revision>
  <dcterms:created xsi:type="dcterms:W3CDTF">2018-08-20T13:57:00Z</dcterms:created>
  <dcterms:modified xsi:type="dcterms:W3CDTF">2018-09-24T09:47:14Z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