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8"/>
  </p:notesMasterIdLst>
  <p:sldIdLst>
    <p:sldId id="257" r:id="rId4"/>
    <p:sldId id="258" r:id="rId5"/>
    <p:sldId id="259" r:id="rId6"/>
    <p:sldId id="262" r:id="rId7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文件上传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绕过黑名单验证（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号绕过）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生成并上传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endParaRPr lang="zh-CN" alt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8496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weevely</a:t>
            </a:r>
            <a:r>
              <a:rPr lang="zh-CN" altLang="en-US">
                <a:solidFill>
                  <a:schemeClr val="bg1"/>
                </a:solidFill>
              </a:rPr>
              <a:t>生成</a:t>
            </a:r>
            <a:r>
              <a:rPr lang="en-US" altLang="zh-CN">
                <a:solidFill>
                  <a:schemeClr val="bg1"/>
                </a:solidFill>
              </a:rPr>
              <a:t>Webshell</a:t>
            </a:r>
            <a:r>
              <a:rPr lang="zh-CN" altLang="en-US">
                <a:solidFill>
                  <a:schemeClr val="bg1"/>
                </a:solidFill>
              </a:rPr>
              <a:t>并上传。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、生成：weevely generate 密码 路径 文件名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、上传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、连接：weevely shell文件地址 密码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6795" y="3061335"/>
            <a:ext cx="7531100" cy="3632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51865" y="2913380"/>
            <a:ext cx="5105400" cy="1461770"/>
            <a:chOff x="4298950" y="2302193"/>
            <a:chExt cx="5105400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3045909" cy="521970"/>
              <a:chOff x="3702051" y="2108518"/>
              <a:chExt cx="3045909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58760" y="2108518"/>
                <a:ext cx="2489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1. .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号绕过原理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521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基于黑名单验证代码分析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07773" y="2916238"/>
            <a:ext cx="5513705" cy="1458912"/>
            <a:chOff x="4298950" y="4113213"/>
            <a:chExt cx="551370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9295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Burpsuite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绕过黑名单验证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0265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生成并上传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51865" y="2913380"/>
            <a:ext cx="5105400" cy="1461770"/>
            <a:chOff x="4298950" y="2302193"/>
            <a:chExt cx="5105400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3045909" cy="521970"/>
              <a:chOff x="3702051" y="2108518"/>
              <a:chExt cx="3045909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58760" y="2108518"/>
                <a:ext cx="2489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1. .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号绕过原理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521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基于黑名单验证代码分析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07773" y="2916238"/>
            <a:ext cx="5513705" cy="1458912"/>
            <a:chOff x="4298950" y="4113213"/>
            <a:chExt cx="551370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9295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Burpsuite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绕过黑名单验证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0265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生成并上传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441065" y="3163570"/>
            <a:ext cx="53105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号绕过原理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7395" y="402590"/>
            <a:ext cx="4962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号绕过原理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395" y="1450340"/>
            <a:ext cx="108362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Windows</a:t>
            </a:r>
            <a:r>
              <a:rPr lang="zh-CN" altLang="en-US">
                <a:solidFill>
                  <a:schemeClr val="bg1"/>
                </a:solidFill>
              </a:rPr>
              <a:t>系统下，文件后缀名最后一个点会被自动去除。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7395" y="2515235"/>
            <a:ext cx="108362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例如：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Windows</a:t>
            </a:r>
            <a:r>
              <a:rPr lang="zh-CN" altLang="en-US">
                <a:solidFill>
                  <a:schemeClr val="bg1"/>
                </a:solidFill>
              </a:rPr>
              <a:t>下新建一个</a:t>
            </a:r>
            <a:r>
              <a:rPr lang="en-US" altLang="zh-CN">
                <a:solidFill>
                  <a:schemeClr val="bg1"/>
                </a:solidFill>
              </a:rPr>
              <a:t>1.php.</a:t>
            </a:r>
            <a:r>
              <a:rPr lang="zh-CN" altLang="en-US">
                <a:solidFill>
                  <a:schemeClr val="bg1"/>
                </a:solidFill>
              </a:rPr>
              <a:t>文件，查看。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83305" y="3163570"/>
            <a:ext cx="50253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基于黑名单验证代码分析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60325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基于黑名单验证代码分析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903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查看代码分析其中缺少去除文件名最后边点的处理，可以利用</a:t>
            </a:r>
            <a:r>
              <a:rPr lang="en-US" altLang="zh-CN">
                <a:solidFill>
                  <a:schemeClr val="bg1"/>
                </a:solidFill>
              </a:rPr>
              <a:t>Windows</a:t>
            </a:r>
            <a:r>
              <a:rPr lang="zh-CN" altLang="en-US">
                <a:solidFill>
                  <a:schemeClr val="bg1"/>
                </a:solidFill>
              </a:rPr>
              <a:t>系统特性，绕过黑名单。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2223770"/>
            <a:ext cx="10399395" cy="3084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80310" y="3163570"/>
            <a:ext cx="67805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Burpsuite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绕过黑名单验证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Burpsuite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绕过黑名单验证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464310"/>
            <a:ext cx="1145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Burpsuite</a:t>
            </a:r>
            <a:r>
              <a:rPr lang="zh-CN" altLang="en-US">
                <a:solidFill>
                  <a:schemeClr val="bg1"/>
                </a:solidFill>
              </a:rPr>
              <a:t>工具截断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请求，上传文件加 </a:t>
            </a:r>
            <a:r>
              <a:rPr lang="en-US" altLang="zh-CN">
                <a:solidFill>
                  <a:schemeClr val="bg1"/>
                </a:solidFill>
              </a:rPr>
              <a:t>.  </a:t>
            </a:r>
            <a:r>
              <a:rPr lang="zh-CN" altLang="en-US">
                <a:solidFill>
                  <a:schemeClr val="bg1"/>
                </a:solidFill>
              </a:rPr>
              <a:t>绕过上传。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2033270"/>
            <a:ext cx="10817225" cy="3453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08985" y="3081655"/>
            <a:ext cx="55740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生成并上传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WPS 演示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.号绕过原理</vt:lpstr>
      <vt:lpstr>PowerPoint 演示文稿</vt:lpstr>
      <vt:lpstr>基于黑名单验证代码分析</vt:lpstr>
      <vt:lpstr>PowerPoint 演示文稿</vt:lpstr>
      <vt:lpstr>Burpsuite绕过黑名单验证</vt:lpstr>
      <vt:lpstr>PowerPoint 演示文稿</vt:lpstr>
      <vt:lpstr>生成并上传Webshell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131</cp:revision>
  <dcterms:created xsi:type="dcterms:W3CDTF">2018-08-20T13:57:00Z</dcterms:created>
  <dcterms:modified xsi:type="dcterms:W3CDTF">2018-12-03T11:43:09Z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