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98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暴力破解 - 字典制作工具 Pydictor介绍与使用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1270635" y="2874010"/>
            <a:ext cx="4449099" cy="549275"/>
            <a:chOff x="3702051" y="2081213"/>
            <a:chExt cx="4449317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38794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pydictor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介绍与安装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11975" y="2873693"/>
            <a:ext cx="4084003" cy="546100"/>
            <a:chOff x="4322762" y="4113213"/>
            <a:chExt cx="4084005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52361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pydictor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使用基础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698115" y="3163570"/>
            <a:ext cx="67964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pydictor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介绍与安装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55030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pydictor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介绍与安装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Pydictor是新手和专业人士都能欣赏的工具之一。它是一个字典构建工具，在处理密码强度测试时，它是一个非常好的工具。该工具提供了大量的特性，可以用来为几乎任何测试情况创建完美的字典。</a:t>
            </a:r>
            <a:endParaRPr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42443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安装步骤：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306959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 clone https://github.com/LandGrey/pydictor.git</a:t>
            </a:r>
            <a:endParaRPr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cd pydictor</a:t>
            </a:r>
            <a:endParaRPr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 pydictor.py</a:t>
            </a:r>
            <a:endParaRPr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465709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参考文档：https://github.com/LandGrey/pydictor/blob/master/README_CN.md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07690" y="3163570"/>
            <a:ext cx="59759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pydictor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使用基础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pydictor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使用基础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07378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下面给出</a:t>
            </a:r>
            <a:r>
              <a:rPr lang="en-US" altLang="zh-CN">
                <a:solidFill>
                  <a:schemeClr val="bg1"/>
                </a:solidFill>
              </a:rPr>
              <a:t>pydictor</a:t>
            </a:r>
            <a:r>
              <a:rPr lang="zh-CN" altLang="en-US">
                <a:solidFill>
                  <a:schemeClr val="bg1"/>
                </a:solidFill>
              </a:rPr>
              <a:t>的参数帮助信息。使用案例参考：https://github.com/LandGrey/pydictor/blob/master/docs/doc/usage.md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840" y="1800860"/>
            <a:ext cx="8334375" cy="4587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1270635" y="2874010"/>
            <a:ext cx="4449099" cy="549275"/>
            <a:chOff x="3702051" y="2081213"/>
            <a:chExt cx="4449317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38794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pydictor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介绍与安装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11975" y="2873693"/>
            <a:ext cx="4084003" cy="546100"/>
            <a:chOff x="4322762" y="4113213"/>
            <a:chExt cx="4084005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52361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pydictor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使用基础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16117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演示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pydictor介绍与安装</vt:lpstr>
      <vt:lpstr>PowerPoint 演示文稿</vt:lpstr>
      <vt:lpstr>pydictor使用基础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171</cp:revision>
  <dcterms:created xsi:type="dcterms:W3CDTF">2018-08-20T13:57:00Z</dcterms:created>
  <dcterms:modified xsi:type="dcterms:W3CDTF">2019-01-08T00:23:02Z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