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8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空格分隔属性的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2193290" y="2858770"/>
            <a:ext cx="2567624" cy="549275"/>
            <a:chOff x="3702051" y="2081213"/>
            <a:chExt cx="2567615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1997703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探测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270750" y="2885758"/>
            <a:ext cx="2558097" cy="546100"/>
            <a:chOff x="4322762" y="4113213"/>
            <a:chExt cx="2558098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199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探测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3740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探测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840" y="1228725"/>
            <a:ext cx="8335010" cy="5048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655" y="7645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空格分隔属性探测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378835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b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11271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111 onmouseover=alert(document.domain);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1741170"/>
            <a:ext cx="9548495" cy="3220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2193290" y="2858770"/>
            <a:ext cx="2567624" cy="549275"/>
            <a:chOff x="3702051" y="2081213"/>
            <a:chExt cx="2567615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1997703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探测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270750" y="2885758"/>
            <a:ext cx="2558097" cy="546100"/>
            <a:chOff x="4322762" y="4113213"/>
            <a:chExt cx="2558098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199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XSS探测</vt:lpstr>
      <vt:lpstr>PowerPoint 演示文稿</vt:lpstr>
      <vt:lpstr>触发XSS 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146</cp:revision>
  <dcterms:created xsi:type="dcterms:W3CDTF">2018-08-20T13:57:00Z</dcterms:created>
  <dcterms:modified xsi:type="dcterms:W3CDTF">2018-10-28T12:04:52Z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