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 视频课程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请求参数设置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655" y="711835"/>
            <a:ext cx="11617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据参数的位置(例如GET)，默认情况下它的值可以是URL编码的。在某些情况下，后端web服务器不遵循RFC标准，需要以原始的非编码形式发送值。在这种情况下使用</a:t>
            </a:r>
            <a:r>
              <a:rPr lang="en-US">
                <a:solidFill>
                  <a:schemeClr val="bg1"/>
                </a:solidFill>
              </a:rPr>
              <a:t>--</a:t>
            </a:r>
            <a:r>
              <a:rPr>
                <a:solidFill>
                  <a:schemeClr val="bg1"/>
                </a:solidFill>
              </a:rPr>
              <a:t>skip-urlencode。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415" y="1936115"/>
            <a:ext cx="11617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--skip-urlencode  </a:t>
            </a:r>
            <a:r>
              <a:rPr lang="zh-CN">
                <a:solidFill>
                  <a:schemeClr val="bg1"/>
                </a:solidFill>
              </a:rPr>
              <a:t>不进行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加密。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16555"/>
            <a:ext cx="5651500" cy="1490345"/>
            <a:chOff x="4298950" y="2273618"/>
            <a:chExt cx="5651500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4605972" cy="550545"/>
              <a:chOff x="3702051" y="2079943"/>
              <a:chExt cx="4605970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03605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设置忽略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401</a:t>
                </a:r>
                <a:endPara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50673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HTTP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协议私钥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420168" y="2841943"/>
            <a:ext cx="5339080" cy="1458912"/>
            <a:chOff x="4298950" y="4113213"/>
            <a:chExt cx="533908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40900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设置安全模式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8088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忽略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URL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后续课程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16555"/>
            <a:ext cx="5651500" cy="1490345"/>
            <a:chOff x="4298950" y="2273618"/>
            <a:chExt cx="5651500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4605972" cy="550545"/>
              <a:chOff x="3702051" y="2079943"/>
              <a:chExt cx="4605970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03605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设置忽略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401</a:t>
                </a:r>
                <a:endPara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50673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HTTP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协议私钥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420168" y="2841943"/>
            <a:ext cx="5339080" cy="1458912"/>
            <a:chOff x="4298950" y="4113213"/>
            <a:chExt cx="533908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40900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设置安全模式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8088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忽略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URL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58135" y="3081655"/>
            <a:ext cx="64757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设置忽略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401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240" y="897255"/>
            <a:ext cx="11642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中设置忽略</a:t>
            </a:r>
            <a:r>
              <a:rPr lang="en-US" altLang="zh-CN">
                <a:solidFill>
                  <a:schemeClr val="bg1"/>
                </a:solidFill>
              </a:rPr>
              <a:t>401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240" y="1477010"/>
            <a:ext cx="116427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--ignore-401 </a:t>
            </a:r>
            <a:r>
              <a:rPr lang="zh-CN">
                <a:solidFill>
                  <a:schemeClr val="bg1"/>
                </a:solidFill>
              </a:rPr>
              <a:t>参数用来忽略未验证错误。</a:t>
            </a:r>
            <a:endParaRPr lang="zh-CN">
              <a:solidFill>
                <a:schemeClr val="bg1"/>
              </a:solidFill>
            </a:endParaRPr>
          </a:p>
          <a:p>
            <a:endParaRPr lang="zh-CN">
              <a:solidFill>
                <a:schemeClr val="bg1"/>
              </a:solidFill>
            </a:endParaRPr>
          </a:p>
          <a:p>
            <a:endParaRPr lang="zh-CN">
              <a:solidFill>
                <a:schemeClr val="bg1"/>
              </a:solidFill>
            </a:endParaRPr>
          </a:p>
          <a:p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如果您想测试偶尔返回HTTP错误401(未经授权的)的站点，而您想忽略它并在不提供适当凭证的情况下继续测试，您可以使用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lang="zh-CN">
                <a:solidFill>
                  <a:schemeClr val="bg1"/>
                </a:solidFill>
              </a:rPr>
              <a:t>ignore-401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3230245"/>
            <a:ext cx="7394575" cy="2712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87370" y="3163570"/>
            <a:ext cx="601662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协议私钥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777240"/>
            <a:ext cx="1018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中设置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协议私钥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5205" y="1419860"/>
            <a:ext cx="101815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当web服务器需要适当的客户端证书和用于身份验证的私钥时，应该使用此选项。提供的值应该是一个PEM格式的key_file，其中包含证书和私钥。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--auth-file </a:t>
            </a:r>
            <a:r>
              <a:rPr lang="zh-CN">
                <a:solidFill>
                  <a:schemeClr val="bg1"/>
                </a:solidFill>
              </a:rPr>
              <a:t>文件名</a:t>
            </a:r>
            <a:endParaRPr 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49345" y="3163570"/>
            <a:ext cx="48926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设置安全模式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2425" y="699770"/>
            <a:ext cx="11828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避免在多次请求失败后销毁会话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425" y="1444625"/>
            <a:ext cx="118281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有时，如果执行了一定数量的不成功请求，则在此期间的web应用程序或检查技术会销毁会话。这可能发生在sqlmap的检测阶段或利用任何盲SQL注入类型时。原因是SQL有效负载不一定返回输出，因此可能会向应用程序会话管理或检查技术发出信号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--safe-url, --safe-post, --safe-req  --safe-freq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425" y="4392930"/>
            <a:ext cx="11828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通过这种方式，sqlmap将访问每个预定义数量的请求，而不对某个安全URL执行任何类型的注入。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82570" y="3163570"/>
            <a:ext cx="591629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忽略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宽屏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Sqlmap 视频课程</vt:lpstr>
      <vt:lpstr>PowerPoint 演示文稿</vt:lpstr>
      <vt:lpstr>Sqlmap设置忽略401</vt:lpstr>
      <vt:lpstr>PowerPoint 演示文稿</vt:lpstr>
      <vt:lpstr>Sqlmap设置HTTP协议私钥</vt:lpstr>
      <vt:lpstr>PowerPoint 演示文稿</vt:lpstr>
      <vt:lpstr>Sqlmap设置安全模式</vt:lpstr>
      <vt:lpstr>PowerPoint 演示文稿</vt:lpstr>
      <vt:lpstr> Sqlmap设置忽略URL编码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115</cp:revision>
  <dcterms:created xsi:type="dcterms:W3CDTF">2018-08-20T13:57:00Z</dcterms:created>
  <dcterms:modified xsi:type="dcterms:W3CDTF">2018-09-17T07:04:12Z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