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6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文件上传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绕过黑名单验证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，菜刀连接</a:t>
            </a:r>
            <a:endParaRPr lang="zh-CN" altLang="en-US" sz="2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9512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一句话木马：</a:t>
            </a:r>
            <a:r>
              <a:rPr lang="en-US" altLang="zh-CN">
                <a:solidFill>
                  <a:schemeClr val="bg1"/>
                </a:solidFill>
              </a:rPr>
              <a:t>php &lt;?php @eval($_POST[“pass</a:t>
            </a:r>
            <a:r>
              <a:rPr lang="en-US" altLang="zh-CN">
                <a:solidFill>
                  <a:schemeClr val="bg1"/>
                </a:solidFill>
              </a:rPr>
              <a:t>”]); ?&gt;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0" y="2066290"/>
            <a:ext cx="7645400" cy="4150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566420" y="2916555"/>
            <a:ext cx="5105400" cy="1489075"/>
            <a:chOff x="4298950" y="2274888"/>
            <a:chExt cx="51054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5091112" cy="549275"/>
              <a:chOff x="3702051" y="2081213"/>
              <a:chExt cx="50911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521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基于文件后缀名验证介绍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521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基于黑名单验证代码分析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032818" y="2916238"/>
            <a:ext cx="5407660" cy="1458912"/>
            <a:chOff x="4298950" y="4113213"/>
            <a:chExt cx="540766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82346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Burpsuite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绕过黑名单验证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7377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上传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Webshell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，菜刀连接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566420" y="2916555"/>
            <a:ext cx="5105400" cy="1489075"/>
            <a:chOff x="4298950" y="2274888"/>
            <a:chExt cx="51054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5091112" cy="549275"/>
              <a:chOff x="3702051" y="2081213"/>
              <a:chExt cx="50911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521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基于文件后缀名验证介绍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521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基于黑名单验证代码分析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032818" y="2916238"/>
            <a:ext cx="5407660" cy="1458912"/>
            <a:chOff x="4298950" y="4113213"/>
            <a:chExt cx="540766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82346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Burpsuite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绕过黑名单验证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41642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上传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webshell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菜刀连接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441065" y="3312795"/>
            <a:ext cx="53105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基于文件后缀名验证介绍</a:t>
            </a:r>
            <a:b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7395" y="402590"/>
            <a:ext cx="4962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基于文件后缀名验证介绍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7395" y="1241425"/>
            <a:ext cx="108362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对于文件上传模块来说，尽量避免上传可执行的脚本文件。为了防止上传脚本需要设置对应的验证方式。最简单的就是设置文件后缀名验证。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7395" y="2639060"/>
            <a:ext cx="108362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基于文件后缀名验证方式的分类：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、基于白名单验证：只针对白名单中有的后缀名，文件才能上传成功。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、基于黑名单验证：只针对黑名单中没有的后缀名，文件才能上传成功。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38195" y="3163570"/>
            <a:ext cx="50253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基于黑名单验证代码分析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基于黑名单验证代码分析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24396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对于黑名单中的后缀名筛选。绕过黑名单可以通过寻找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>
                <a:solidFill>
                  <a:schemeClr val="bg1"/>
                </a:solidFill>
              </a:rPr>
              <a:t>漏网之鱼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，寻找某些可以被作为脚本执行同时也不在黑名单中。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150" y="2071370"/>
            <a:ext cx="6236335" cy="4616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480310" y="3163570"/>
            <a:ext cx="67805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Burpsuite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绕过黑名单验证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Burpsuite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绕过黑名单验证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46431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Burpsuite</a:t>
            </a:r>
            <a:r>
              <a:rPr lang="zh-CN" altLang="en-US">
                <a:solidFill>
                  <a:schemeClr val="bg1"/>
                </a:solidFill>
              </a:rPr>
              <a:t>工具截断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请求，利用</a:t>
            </a:r>
            <a:r>
              <a:rPr lang="en-US" altLang="zh-CN">
                <a:solidFill>
                  <a:schemeClr val="bg1"/>
                </a:solidFill>
              </a:rPr>
              <a:t>Intruder</a:t>
            </a:r>
            <a:r>
              <a:rPr lang="zh-CN" altLang="en-US">
                <a:solidFill>
                  <a:schemeClr val="bg1"/>
                </a:solidFill>
              </a:rPr>
              <a:t>模块进行枚举后缀名，寻找黑名单中没有过滤的后缀名。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0440" y="1985645"/>
            <a:ext cx="7623175" cy="4318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08985" y="3081655"/>
            <a:ext cx="55740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，菜刀连接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WPS 演示</Application>
  <PresentationFormat>宽屏</PresentationFormat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基于文件后缀名验证介绍 </vt:lpstr>
      <vt:lpstr>PowerPoint 演示文稿</vt:lpstr>
      <vt:lpstr>基于黑名单验证代码分析</vt:lpstr>
      <vt:lpstr>PowerPoint 演示文稿</vt:lpstr>
      <vt:lpstr>Burpsuite绕过黑名单验证</vt:lpstr>
      <vt:lpstr>PowerPoint 演示文稿</vt:lpstr>
      <vt:lpstr>上传Webshell，菜刀连接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95</cp:revision>
  <dcterms:created xsi:type="dcterms:W3CDTF">2018-08-20T13:57:00Z</dcterms:created>
  <dcterms:modified xsi:type="dcterms:W3CDTF">2018-12-02T14:23:30Z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