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86" r:id="rId12"/>
    <p:sldId id="287" r:id="rId13"/>
    <p:sldId id="267" r:id="rId14"/>
    <p:sldId id="268" r:id="rId15"/>
    <p:sldId id="288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暴力破解 - HTTP Basic认证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分析认证过程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Burpsutie</a:t>
            </a:r>
            <a:r>
              <a:rPr lang="zh-CN" altLang="en-US">
                <a:solidFill>
                  <a:schemeClr val="bg1"/>
                </a:solidFill>
              </a:rPr>
              <a:t>对</a:t>
            </a:r>
            <a:r>
              <a:rPr lang="en-US" altLang="zh-CN">
                <a:solidFill>
                  <a:schemeClr val="bg1"/>
                </a:solidFill>
              </a:rPr>
              <a:t>HTTP Basic</a:t>
            </a:r>
            <a:r>
              <a:rPr lang="zh-CN" altLang="en-US">
                <a:solidFill>
                  <a:schemeClr val="bg1"/>
                </a:solidFill>
              </a:rPr>
              <a:t>认证进行抓包分析。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71040"/>
            <a:ext cx="10058400" cy="4102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暴力破解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Basic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暴力破解验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暴力破解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Basic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287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Burpsuite</a:t>
            </a:r>
            <a:r>
              <a:rPr lang="zh-CN" altLang="en-US">
                <a:solidFill>
                  <a:schemeClr val="bg1"/>
                </a:solidFill>
              </a:rPr>
              <a:t>对目标进行暴力破解。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092960"/>
            <a:ext cx="10058400" cy="432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02640" y="2886075"/>
            <a:ext cx="5323205" cy="1489075"/>
            <a:chOff x="4298950" y="2274888"/>
            <a:chExt cx="532320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597717" cy="549275"/>
              <a:chOff x="3702051" y="2081213"/>
              <a:chExt cx="459771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02780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 Basic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认证介绍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7390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搭建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 Basic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认证环境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32843" y="2885758"/>
            <a:ext cx="5763259" cy="1458912"/>
            <a:chOff x="4298950" y="4113213"/>
            <a:chExt cx="57632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51790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Burpsuite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分析认证过程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7390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暴力破解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 Basic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认证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14212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02640" y="2886075"/>
            <a:ext cx="5323205" cy="1489075"/>
            <a:chOff x="4298950" y="2274888"/>
            <a:chExt cx="532320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597717" cy="549275"/>
              <a:chOff x="3702051" y="2081213"/>
              <a:chExt cx="459771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02780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 Basic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认证介绍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7390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搭建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 Basic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认证环境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32843" y="2885758"/>
            <a:ext cx="5763259" cy="1458912"/>
            <a:chOff x="4298950" y="4113213"/>
            <a:chExt cx="57632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51790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Burpsuite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分析认证过程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7390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暴力破解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 Basic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认证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Basic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55030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Basic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基本认证 basic authentication　　　←　HTTP1.0提出的认证方法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261870"/>
            <a:ext cx="106006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基本认证步骤：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1. 客户端访问一个受http基本认证保护的资源。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2. 服务器返回401状态，要求客户端提供用户名和密码进行认证。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401 Unauthorized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WWW-Authenticate： Basic realm="WallyWorld"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3. 客户端将输入的用户名密码用Base64进行编码后，采用非加密的明文方式传送给服务器。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Authorization: Basic xxxxxxxxxx.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4. 如果认证成功，则返回相应的资源。如果认证失败，则仍返回401状态，要求重新进行认证。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07690" y="3163570"/>
            <a:ext cx="59759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Basic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认证环境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Basic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认证环境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Windows server 2003</a:t>
            </a:r>
            <a:r>
              <a:rPr lang="zh-CN" altLang="en-US">
                <a:solidFill>
                  <a:schemeClr val="bg1"/>
                </a:solidFill>
              </a:rPr>
              <a:t>搭建</a:t>
            </a:r>
            <a:r>
              <a:rPr lang="en-US" altLang="zh-CN">
                <a:solidFill>
                  <a:schemeClr val="bg1"/>
                </a:solidFill>
              </a:rPr>
              <a:t>HTTP Basic</a:t>
            </a:r>
            <a:r>
              <a:rPr lang="zh-CN" altLang="en-US">
                <a:solidFill>
                  <a:schemeClr val="bg1"/>
                </a:solidFill>
              </a:rPr>
              <a:t>认证环境。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1769745"/>
            <a:ext cx="10806430" cy="448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64485" y="3081655"/>
            <a:ext cx="64623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分析认证过程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分析认证过程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Burpsutie</a:t>
            </a:r>
            <a:r>
              <a:rPr lang="zh-CN" altLang="en-US">
                <a:solidFill>
                  <a:schemeClr val="bg1"/>
                </a:solidFill>
              </a:rPr>
              <a:t>对</a:t>
            </a:r>
            <a:r>
              <a:rPr lang="en-US" altLang="zh-CN">
                <a:solidFill>
                  <a:schemeClr val="bg1"/>
                </a:solidFill>
              </a:rPr>
              <a:t>HTTP Basic</a:t>
            </a:r>
            <a:r>
              <a:rPr lang="zh-CN" altLang="en-US">
                <a:solidFill>
                  <a:schemeClr val="bg1"/>
                </a:solidFill>
              </a:rPr>
              <a:t>认证进行抓包分析。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365" y="1769745"/>
            <a:ext cx="9398635" cy="4991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分析认证过程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Burpsutie</a:t>
            </a:r>
            <a:r>
              <a:rPr lang="zh-CN" altLang="en-US">
                <a:solidFill>
                  <a:schemeClr val="bg1"/>
                </a:solidFill>
              </a:rPr>
              <a:t>对</a:t>
            </a:r>
            <a:r>
              <a:rPr lang="en-US" altLang="zh-CN">
                <a:solidFill>
                  <a:schemeClr val="bg1"/>
                </a:solidFill>
              </a:rPr>
              <a:t>HTTP Basic</a:t>
            </a:r>
            <a:r>
              <a:rPr lang="zh-CN" altLang="en-US">
                <a:solidFill>
                  <a:schemeClr val="bg1"/>
                </a:solidFill>
              </a:rPr>
              <a:t>认证进行抓包分析。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006600"/>
            <a:ext cx="10058400" cy="4473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2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WPS 演示</Application>
  <PresentationFormat>宽屏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HTML表单介绍</vt:lpstr>
      <vt:lpstr>PowerPoint 演示文稿</vt:lpstr>
      <vt:lpstr>暴力破解POST提交数据</vt:lpstr>
      <vt:lpstr>PowerPoint 演示文稿</vt:lpstr>
      <vt:lpstr>验证码代码分析</vt:lpstr>
      <vt:lpstr>PowerPoint 演示文稿</vt:lpstr>
      <vt:lpstr>PowerPoint 演示文稿</vt:lpstr>
      <vt:lpstr>PowerPoint 演示文稿</vt:lpstr>
      <vt:lpstr>暴力破解验证码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145</cp:revision>
  <dcterms:created xsi:type="dcterms:W3CDTF">2018-08-20T13:57:00Z</dcterms:created>
  <dcterms:modified xsi:type="dcterms:W3CDTF">2019-01-02T02:49:26Z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