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80" r:id="rId9"/>
    <p:sldId id="265" r:id="rId10"/>
    <p:sldId id="266" r:id="rId11"/>
    <p:sldId id="267" r:id="rId12"/>
    <p:sldId id="268" r:id="rId13"/>
    <p:sldId id="289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简单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XXE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漏洞代码编写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注入回显 输出函数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61861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PHP</a:t>
            </a:r>
            <a:r>
              <a:rPr lang="zh-CN" altLang="en-US">
                <a:solidFill>
                  <a:schemeClr val="bg1"/>
                </a:solidFill>
              </a:rPr>
              <a:t>中可以使用 </a:t>
            </a:r>
            <a:r>
              <a:rPr lang="en-US" altLang="zh-CN">
                <a:solidFill>
                  <a:schemeClr val="bg1"/>
                </a:solidFill>
              </a:rPr>
              <a:t>print_r() 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echo </a:t>
            </a:r>
            <a:r>
              <a:rPr lang="zh-CN" altLang="en-US">
                <a:solidFill>
                  <a:schemeClr val="bg1"/>
                </a:solidFill>
              </a:rPr>
              <a:t>输出想要输出的内容。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2790190"/>
            <a:ext cx="10600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给出完整存在</a:t>
            </a:r>
            <a:r>
              <a:rPr lang="en-US" altLang="zh-CN">
                <a:solidFill>
                  <a:schemeClr val="bg1"/>
                </a:solidFill>
              </a:rPr>
              <a:t>XXE</a:t>
            </a:r>
            <a:r>
              <a:rPr lang="zh-CN" altLang="en-US">
                <a:solidFill>
                  <a:schemeClr val="bg1"/>
                </a:solidFill>
              </a:rPr>
              <a:t>漏洞代码：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&lt;?php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$xml=file_get_contents("php://input");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$data = simplexml_load_string($xml) 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echo "&lt;pre&gt;" ;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print_r($data) ;//注释掉该语句即为无回显的情况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?&gt;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05550" y="2790190"/>
            <a:ext cx="10600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读取本地文件</a:t>
            </a:r>
            <a:r>
              <a:rPr lang="en-US" altLang="zh-CN">
                <a:solidFill>
                  <a:schemeClr val="bg1"/>
                </a:solidFill>
              </a:rPr>
              <a:t>Payload: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&lt;?xml version="1.0" encoding="utf-8"?&gt; 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&lt;!DOCTYPE xxe [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&lt;!ELEMENT name ANY &gt;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&lt;!ENTITY xxe SYSTEM "file:///C:/Windows/win.ini" &gt;]&gt;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&lt;root&gt;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&lt;name&gt;&amp;xxe;&lt;/name&gt;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&lt;/root&gt;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89230" y="2886075"/>
            <a:ext cx="5465445" cy="1489075"/>
            <a:chOff x="4298950" y="2274888"/>
            <a:chExt cx="546544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451157" cy="549275"/>
              <a:chOff x="3702051" y="2081213"/>
              <a:chExt cx="545115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88124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file_get_content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函数介绍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4124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php://input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654358" y="2885758"/>
            <a:ext cx="6598919" cy="1458912"/>
            <a:chOff x="4298950" y="4113213"/>
            <a:chExt cx="659892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60147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simplexml_load_string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函数介绍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3694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注入回显 输出函数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89230" y="2886075"/>
            <a:ext cx="5465445" cy="1489075"/>
            <a:chOff x="4298950" y="2274888"/>
            <a:chExt cx="546544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5451157" cy="549275"/>
              <a:chOff x="3702051" y="2081213"/>
              <a:chExt cx="545115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488124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file_get_content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函数介绍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41249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php://input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介绍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5654358" y="2885758"/>
            <a:ext cx="6598919" cy="1458912"/>
            <a:chOff x="4298950" y="4113213"/>
            <a:chExt cx="659892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60147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simplexml_load_string</a:t>
              </a:r>
              <a:r>
                <a:rPr 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函数介绍</a:t>
              </a:r>
              <a:endParaRPr 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3694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注入回显 输出函数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7400" y="3163570"/>
            <a:ext cx="55372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file_get_content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file_get_content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file_get_contents() 函数把整个文件读入一个字符串中。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290" y="2009140"/>
            <a:ext cx="7991475" cy="416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58565" y="3163570"/>
            <a:ext cx="467487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php://input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php://input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0" y="14039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php://input 是个可以访问请求的原始数据的只读流。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246380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结合</a:t>
            </a:r>
            <a:r>
              <a:rPr lang="en-US" altLang="zh-CN">
                <a:solidFill>
                  <a:schemeClr val="bg1"/>
                </a:solidFill>
              </a:rPr>
              <a:t>file_get_contents(“php://input”)</a:t>
            </a:r>
            <a:r>
              <a:rPr lang="zh-CN" altLang="en-US">
                <a:solidFill>
                  <a:schemeClr val="bg1"/>
                </a:solidFill>
              </a:rPr>
              <a:t>可以读取</a:t>
            </a:r>
            <a:r>
              <a:rPr lang="en-US" altLang="zh-CN">
                <a:solidFill>
                  <a:schemeClr val="bg1"/>
                </a:solidFill>
              </a:rPr>
              <a:t>POST</a:t>
            </a:r>
            <a:r>
              <a:rPr lang="zh-CN" altLang="en-US">
                <a:solidFill>
                  <a:schemeClr val="bg1"/>
                </a:solidFill>
              </a:rPr>
              <a:t>提交的数据。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354584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案例说明：输出</a:t>
            </a:r>
            <a:r>
              <a:rPr lang="en-US" altLang="zh-CN">
                <a:solidFill>
                  <a:schemeClr val="bg1"/>
                </a:solidFill>
              </a:rPr>
              <a:t>POST</a:t>
            </a:r>
            <a:r>
              <a:rPr lang="zh-CN" altLang="en-US">
                <a:solidFill>
                  <a:schemeClr val="bg1"/>
                </a:solidFill>
              </a:rPr>
              <a:t>提交的内容。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846705" y="3081655"/>
            <a:ext cx="649859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simplexml_load_string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85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simplexml_load_string</a:t>
            </a:r>
            <a:r>
              <a:rPr 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函数介绍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290" y="14014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php中的simplexml_load_string函数将xml格式字符串转换为对应的SimpleXMLElement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290" y="2659380"/>
            <a:ext cx="101942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例如：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$note=&lt;&lt;&lt;XML&lt;note&gt;     &lt;to&gt;Tove&lt;/to&gt;     &lt;from&gt;Jani&lt;/from&gt;     &lt;heading&gt;Reminder&lt;/heading&gt;     &lt;body&gt;Don't forget me this weekend!&lt;/body&gt;&lt;/note&gt;XML;</a:t>
            </a:r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$xml=simplexml_load_string($note);</a:t>
            </a:r>
            <a:endParaRPr lang="zh-CN">
              <a:solidFill>
                <a:schemeClr val="bg1"/>
              </a:solidFill>
            </a:endParaRPr>
          </a:p>
          <a:p>
            <a:r>
              <a:rPr lang="zh-CN">
                <a:solidFill>
                  <a:schemeClr val="bg1"/>
                </a:solidFill>
              </a:rPr>
              <a:t>print_r($xml);</a:t>
            </a:r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  <a:p>
            <a:endParaRPr 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26790" y="3081020"/>
            <a:ext cx="513842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注入回显 输出函数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演示</Application>
  <PresentationFormat>宽屏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file_get_content函数介绍</vt:lpstr>
      <vt:lpstr>PowerPoint 演示文稿</vt:lpstr>
      <vt:lpstr>php://input介绍</vt:lpstr>
      <vt:lpstr>PowerPoint 演示文稿</vt:lpstr>
      <vt:lpstr>simplexml_load_string函数介绍</vt:lpstr>
      <vt:lpstr>PowerPoint 演示文稿</vt:lpstr>
      <vt:lpstr>XML注入回显 输出函数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132</cp:revision>
  <dcterms:created xsi:type="dcterms:W3CDTF">2018-08-20T13:57:00Z</dcterms:created>
  <dcterms:modified xsi:type="dcterms:W3CDTF">2018-12-17T13:25:45Z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