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选择列表中的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闭合触发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23063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Japan&lt;/option&gt;&lt;script&gt;alert(document.domain)&lt;/script&gt;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440" y="1861820"/>
            <a:ext cx="10671810" cy="4112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09650" y="2886075"/>
            <a:ext cx="4822190" cy="1489075"/>
            <a:chOff x="4298950" y="2274888"/>
            <a:chExt cx="482219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807902" cy="549275"/>
              <a:chOff x="3702051" y="2081213"/>
              <a:chExt cx="480790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23799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HTML select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标签介绍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表单介绍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44958" y="2885758"/>
            <a:ext cx="4412615" cy="1458912"/>
            <a:chOff x="4298950" y="4113213"/>
            <a:chExt cx="441261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2841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Burpsuite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闭合触发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96112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09650" y="2886075"/>
            <a:ext cx="4822190" cy="1489075"/>
            <a:chOff x="4298950" y="2274888"/>
            <a:chExt cx="482219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807902" cy="549275"/>
              <a:chOff x="3702051" y="2081213"/>
              <a:chExt cx="480790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23799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HTML select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标签介绍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表单介绍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44958" y="2885758"/>
            <a:ext cx="4412615" cy="1458912"/>
            <a:chOff x="4298950" y="4113213"/>
            <a:chExt cx="441261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2841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Burpsuite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089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闭合触发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99995" y="3163570"/>
            <a:ext cx="71920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select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4997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select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635" y="99250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select 元素可创建单选或多选菜单。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&lt;select&gt; 元素中的 &lt;option&gt; 标签用于定义列表中的可用选项。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2154555"/>
            <a:ext cx="10876280" cy="3533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49700" y="3081655"/>
            <a:ext cx="42926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表单介绍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635" y="11658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HTML 表单用于搜集不同类型的用户输入。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710" y="1760220"/>
            <a:ext cx="8704580" cy="4667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67380" y="3163570"/>
            <a:ext cx="55054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3130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Burpsuite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97917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Burpsuite</a:t>
            </a:r>
            <a:r>
              <a:rPr lang="zh-CN" altLang="en-US">
                <a:solidFill>
                  <a:schemeClr val="bg1"/>
                </a:solidFill>
              </a:rPr>
              <a:t>截取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请求，修改提交参数。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120" y="1558290"/>
            <a:ext cx="7477125" cy="46158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20" y="1634490"/>
            <a:ext cx="8171180" cy="4866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020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闭合触发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WPS 演示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HTML select标签介绍</vt:lpstr>
      <vt:lpstr>PowerPoint 演示文稿</vt:lpstr>
      <vt:lpstr>表单介绍</vt:lpstr>
      <vt:lpstr>PowerPoint 演示文稿</vt:lpstr>
      <vt:lpstr>Burpsuite 测试XSS</vt:lpstr>
      <vt:lpstr>PowerPoint 演示文稿</vt:lpstr>
      <vt:lpstr>闭合触发XSS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113</cp:revision>
  <dcterms:created xsi:type="dcterms:W3CDTF">2018-08-20T13:57:00Z</dcterms:created>
  <dcterms:modified xsi:type="dcterms:W3CDTF">2018-10-28T00:03:33Z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