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命令执行漏洞利用技巧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命令执行漏洞利用演示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使用拼接符从而利用命令执行漏洞执行 </a:t>
            </a:r>
            <a:r>
              <a:rPr lang="en-US" altLang="zh-CN">
                <a:solidFill>
                  <a:schemeClr val="bg1"/>
                </a:solidFill>
              </a:rPr>
              <a:t>ifconfig</a:t>
            </a:r>
            <a:r>
              <a:rPr lang="zh-CN" altLang="en-US">
                <a:solidFill>
                  <a:schemeClr val="bg1"/>
                </a:solidFill>
              </a:rPr>
              <a:t>命令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http://192.168.1.106/cmd3.php?cmd=127.0.0.1;ifconfig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2263775"/>
            <a:ext cx="9893300" cy="4400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975860" cy="1489075"/>
            <a:chOff x="4298950" y="2274888"/>
            <a:chExt cx="49758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735512" cy="549275"/>
              <a:chOff x="3702051" y="2081213"/>
              <a:chExt cx="4735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65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命令执行示例代码分析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3916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Kali linux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5105400" cy="1458912"/>
            <a:chOff x="4298950" y="4113213"/>
            <a:chExt cx="5105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21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命令执行漏洞拼接符介绍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命令执行漏洞利用演示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162685" y="2886075"/>
            <a:ext cx="4975860" cy="1489075"/>
            <a:chOff x="4298950" y="2274888"/>
            <a:chExt cx="497586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735512" cy="549275"/>
              <a:chOff x="3702051" y="2081213"/>
              <a:chExt cx="47355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1656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命令执行示例代码分析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439166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Kali linux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测试环境搭建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539548" y="2885758"/>
            <a:ext cx="5105400" cy="1458912"/>
            <a:chOff x="4298950" y="4113213"/>
            <a:chExt cx="5105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521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命令执行漏洞拼接符介绍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656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命令执行漏洞利用演示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命令执行示例代码分析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命令执行示例代码分析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以下使用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代码，对指定目标执行</a:t>
            </a:r>
            <a:r>
              <a:rPr lang="en-US" altLang="zh-CN">
                <a:solidFill>
                  <a:schemeClr val="bg1"/>
                </a:solidFill>
              </a:rPr>
              <a:t>Ping</a:t>
            </a:r>
            <a:r>
              <a:rPr lang="zh-CN" altLang="en-US">
                <a:solidFill>
                  <a:schemeClr val="bg1"/>
                </a:solidFill>
              </a:rPr>
              <a:t>命令。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64160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&lt;?php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echo “&lt;pre&gt;”;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$arg = $_GET['cmd'];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if ($arg) {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    system("ping </a:t>
            </a:r>
            <a:r>
              <a:rPr lang="en-US" altLang="zh-CN">
                <a:solidFill>
                  <a:schemeClr val="bg1"/>
                </a:solidFill>
              </a:rPr>
              <a:t>-c 4</a:t>
            </a:r>
            <a:r>
              <a:rPr lang="zh-CN">
                <a:solidFill>
                  <a:schemeClr val="bg1"/>
                </a:solidFill>
              </a:rPr>
              <a:t>  $arg");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}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chemeClr val="bg1"/>
                </a:solidFill>
              </a:rPr>
              <a:t>echo “&lt;/pre&gt;”;</a:t>
            </a:r>
            <a:endParaRPr 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Kali linux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测试环境搭建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6350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Kali linux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测试环境搭建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启动</a:t>
            </a:r>
            <a:r>
              <a:rPr lang="en-US" altLang="zh-CN">
                <a:solidFill>
                  <a:schemeClr val="bg1"/>
                </a:solidFill>
              </a:rPr>
              <a:t>apache</a:t>
            </a:r>
            <a:r>
              <a:rPr lang="zh-CN" altLang="en-US">
                <a:solidFill>
                  <a:schemeClr val="bg1"/>
                </a:solidFill>
              </a:rPr>
              <a:t>服务 ， </a:t>
            </a:r>
            <a:r>
              <a:rPr lang="en-US" altLang="zh-CN">
                <a:solidFill>
                  <a:schemeClr val="bg1"/>
                </a:solidFill>
              </a:rPr>
              <a:t>service apache2 start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3185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拷贝代码到  </a:t>
            </a:r>
            <a:r>
              <a:rPr lang="en-US" altLang="zh-CN">
                <a:solidFill>
                  <a:schemeClr val="bg1"/>
                </a:solidFill>
              </a:rPr>
              <a:t>/var/www/html/</a:t>
            </a:r>
            <a:r>
              <a:rPr lang="zh-CN" altLang="en-US">
                <a:solidFill>
                  <a:schemeClr val="bg1"/>
                </a:solidFill>
              </a:rPr>
              <a:t>目录下的一个文件中。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命令执行漏洞拼接符介绍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命令执行漏洞拼接符介绍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Linux</a:t>
            </a:r>
            <a:r>
              <a:rPr lang="zh-CN" altLang="en-US">
                <a:solidFill>
                  <a:schemeClr val="bg1"/>
                </a:solidFill>
              </a:rPr>
              <a:t>系统下的</a:t>
            </a:r>
            <a:r>
              <a:rPr lang="en-US" altLang="zh-CN">
                <a:solidFill>
                  <a:schemeClr val="bg1"/>
                </a:solidFill>
              </a:rPr>
              <a:t>shell</a:t>
            </a:r>
            <a:r>
              <a:rPr lang="zh-CN" altLang="en-US">
                <a:solidFill>
                  <a:schemeClr val="bg1"/>
                </a:solidFill>
              </a:rPr>
              <a:t>命令中，有以下一些截断拼接符。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6615" y="2546985"/>
            <a:ext cx="10156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在Linux上，上面的;也可以用|、||代替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;前面的执行完执行后面的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|是管道符，显示后面的执行结果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||当前面的执行出错时执行后面的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命令执行漏洞利用演示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WPS 演示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命令执行示例代码分析</vt:lpstr>
      <vt:lpstr>PowerPoint 演示文稿</vt:lpstr>
      <vt:lpstr>Kali linux测试环境搭建</vt:lpstr>
      <vt:lpstr>PowerPoint 演示文稿</vt:lpstr>
      <vt:lpstr>命令执行漏洞拼接符介绍</vt:lpstr>
      <vt:lpstr>PowerPoint 演示文稿</vt:lpstr>
      <vt:lpstr>命令执行漏洞利用演示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139</cp:revision>
  <dcterms:created xsi:type="dcterms:W3CDTF">2018-08-20T13:57:00Z</dcterms:created>
  <dcterms:modified xsi:type="dcterms:W3CDTF">2019-01-01T00:47:19Z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