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6"/>
  </p:notes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SSRF利用 - 端口扫描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curl_exec()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182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curl</a:t>
            </a:r>
            <a:r>
              <a:rPr lang="zh-CN" altLang="en-US">
                <a:solidFill>
                  <a:schemeClr val="bg1"/>
                </a:solidFill>
              </a:rPr>
              <a:t>发送请求获取数据。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2059305"/>
            <a:ext cx="106006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&lt;?php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if (isset($_POST['url']))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{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$link = $_POST['url'];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$curlobj = curl_init();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curl_setopt($curlobj, CURLOPT_POST, 0);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curl_setopt($curlobj,CURLOPT_URL,$link);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curl_setopt($curlobj, CURLOPT_RETURNTRANSFER, 1);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$result=curl_exec($curlobj);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curl_close($curlobj);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$filename = './curled/'.rand().'.txt';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file_put_contents($filename, $result); 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echo $result;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}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?&gt;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34085" y="2916555"/>
            <a:ext cx="5317490" cy="1489075"/>
            <a:chOff x="4298950" y="2274888"/>
            <a:chExt cx="531749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303202" cy="549275"/>
              <a:chOff x="3702051" y="2081213"/>
              <a:chExt cx="53032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7332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产生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SSRF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漏洞的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PHP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函数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6341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file_get_contents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270433" y="2916238"/>
            <a:ext cx="3427730" cy="1458912"/>
            <a:chOff x="4298950" y="4113213"/>
            <a:chExt cx="34277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8435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fsockopen()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62128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curl_exec()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934085" y="2916555"/>
            <a:ext cx="5317490" cy="1489075"/>
            <a:chOff x="4298950" y="2274888"/>
            <a:chExt cx="531749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303202" cy="549275"/>
              <a:chOff x="3702051" y="2081213"/>
              <a:chExt cx="530320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73329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产生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SSRF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漏洞的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PHP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函数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63410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file_get_contents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270433" y="2916238"/>
            <a:ext cx="3427730" cy="1458912"/>
            <a:chOff x="4298950" y="4113213"/>
            <a:chExt cx="342773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84353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fsockopen()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62128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curl_exec()</a:t>
              </a:r>
              <a:endPara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23235" y="3081655"/>
            <a:ext cx="576516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产生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5403" y="598741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产生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SSRF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漏洞的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156718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很多web应用都提供了从其他的服务器上获取数据的功能。使用用户指定的URL，web应用可以获取图片，下载文件，读取文件内容等。这个功能如果被恶意使用，可以利用存在缺陷的web应用作为代理攻击远程和本地的服务器。这种形式的攻击称为服务端请求伪造攻击（Server-side Request Forgery）。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5655" y="30226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ssrf攻击可能存在任何语言编写的应用</a:t>
            </a:r>
            <a:r>
              <a:rPr lang="zh-CN">
                <a:solidFill>
                  <a:schemeClr val="bg1"/>
                </a:solidFill>
              </a:rPr>
              <a:t>，接下来我们将展示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中可能存在</a:t>
            </a:r>
            <a:r>
              <a:rPr lang="en-US" altLang="zh-CN">
                <a:solidFill>
                  <a:schemeClr val="bg1"/>
                </a:solidFill>
              </a:rPr>
              <a:t>SSRF</a:t>
            </a:r>
            <a:r>
              <a:rPr lang="zh-CN" altLang="en-US">
                <a:solidFill>
                  <a:schemeClr val="bg1"/>
                </a:solidFill>
              </a:rPr>
              <a:t>漏洞的函数。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38373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file_get_content() 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>
                <a:solidFill>
                  <a:schemeClr val="bg1"/>
                </a:solidFill>
              </a:rPr>
              <a:t>fsockopen()  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curl_exec</a:t>
            </a:r>
            <a:r>
              <a:rPr 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endParaRPr 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644265" y="3081655"/>
            <a:ext cx="515112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file_get_contents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file_get_contents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63385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下面的</a:t>
            </a:r>
            <a:r>
              <a:rPr>
                <a:solidFill>
                  <a:schemeClr val="bg1"/>
                </a:solidFill>
              </a:rPr>
              <a:t>代码使用file_get_contents函数从用户指定的url获取图片。然后把它用一个随即文件名保存在硬盘上，并展示给用户</a:t>
            </a:r>
            <a:r>
              <a:rPr lang="zh-CN">
                <a:solidFill>
                  <a:schemeClr val="bg1"/>
                </a:solidFill>
              </a:rPr>
              <a:t>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2549525"/>
            <a:ext cx="106006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&lt;?php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if (isset($_POST['url']))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{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$content = file_get_contents($_POST['url']);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$filename ='./images/'.rand().';img1.jpg';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file_put_contents($filename, $content);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echo $_POST['url'];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$img = "&lt;img src=\"".$filename."\"/&gt;";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}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echo $img;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?&gt;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5755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fsockopen()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2603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fsockopen()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655" y="1684655"/>
            <a:ext cx="106006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solidFill>
                  <a:schemeClr val="bg1"/>
                </a:solidFill>
              </a:rPr>
              <a:t>&lt;?php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function GetFile($host,$port,$link)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{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$fp = fsockopen($host, intval($port), $errno, $errstr, 30);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if (!$fp) {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echo "$errstr (error number $errno) \n";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} else {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$out = "GET $link HTTP/1.1\r\n";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$out .= "Host: $host\r\n";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$out .= "Connection: Close\r\n\r\n";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$out .= "\r\n";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fwrite($fp, $out);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$contents='';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while (!feof($fp)) {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$contents.= fgets($fp, 1024);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}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fclose($fp);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return $contents;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}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}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?&gt;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5655" y="1034415"/>
            <a:ext cx="11050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使用fsockopen函数实现获取用户制定url的数据（文件或者html）。这个函数会使用socket跟服务器建立tcp连接，传输原始数据。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curl_exec()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  <p:tag name="KSO_WM_SLIDE_MODEL_TYPE" val="cover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WPS 演示</Application>
  <PresentationFormat>宽屏</PresentationFormat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产生SSRF漏洞的PHP函数</vt:lpstr>
      <vt:lpstr>PowerPoint 演示文稿</vt:lpstr>
      <vt:lpstr>file_get_contents</vt:lpstr>
      <vt:lpstr>PowerPoint 演示文稿</vt:lpstr>
      <vt:lpstr>fsockopen()</vt:lpstr>
      <vt:lpstr>PowerPoint 演示文稿</vt:lpstr>
      <vt:lpstr>curl_exec()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124</cp:revision>
  <dcterms:created xsi:type="dcterms:W3CDTF">2018-08-20T13:57:00Z</dcterms:created>
  <dcterms:modified xsi:type="dcterms:W3CDTF">2018-12-26T23:56:56Z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