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mtClean="0">
                <a:latin typeface="微软雅黑" panose="020B0503020204020204" charset="-122"/>
                <a:ea typeface="微软雅黑" panose="020B0503020204020204" charset="-122"/>
              </a:rPr>
              <a:t>Sqli-Lab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环境搭建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Sqli-labs是一个印度程序员写的，用来学习sql注入的一个游戏教程。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000" y="237109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打开sql-connections/db-creds.inc</a:t>
            </a:r>
            <a:r>
              <a:rPr lang="zh-CN">
                <a:solidFill>
                  <a:schemeClr val="bg1"/>
                </a:solidFill>
              </a:rPr>
              <a:t>，修改默认数据库连接密码。</a:t>
            </a:r>
            <a:endParaRPr 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600835" y="2916555"/>
            <a:ext cx="4394200" cy="1489075"/>
            <a:chOff x="4298950" y="2274888"/>
            <a:chExt cx="439420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324032" cy="549275"/>
              <a:chOff x="3702051" y="2081213"/>
              <a:chExt cx="432403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75412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PhpStudy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环境安装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8100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火狐浏览器插件安装</a:t>
              </a:r>
              <a:endParaRPr 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92583" y="2946718"/>
            <a:ext cx="3357245" cy="1458912"/>
            <a:chOff x="4298950" y="4113213"/>
            <a:chExt cx="335724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6676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安装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77304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Sqli-Lab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安装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517063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600835" y="2916555"/>
            <a:ext cx="4394200" cy="1489075"/>
            <a:chOff x="4298950" y="2274888"/>
            <a:chExt cx="439420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324032" cy="549275"/>
              <a:chOff x="3702051" y="2081213"/>
              <a:chExt cx="432403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75412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PhpStudy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环境安装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8100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火狐浏览器插件安装</a:t>
              </a:r>
              <a:endParaRPr 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92583" y="2946718"/>
            <a:ext cx="3357245" cy="1458912"/>
            <a:chOff x="4298950" y="4113213"/>
            <a:chExt cx="335724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6676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安装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77304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Sqli-Lab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安装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852545" y="3081655"/>
            <a:ext cx="448754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PhpStudy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环境安装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701675"/>
            <a:ext cx="10600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phpStudy是一个PHP调试环境的程序集成包。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该程序包集成最新的Apache+PHP+MySQL+phpMyAdmin+ZendOptimizer,一次性安装，无须配置即可使用，是非常方便、好用的PHP调试环境·该程序不仅包括PHP调试环境，还包括了开发工具、开发手册等·总之学习PHP只需一个包。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2635" y="31286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下载地址：http://phpstudy.php.cn/phpstudy/PhpStudy20180211.zip?v7</a:t>
            </a:r>
            <a:endParaRPr 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041775" y="3163570"/>
            <a:ext cx="405320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火狐浏览器插件安装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5655" y="1090930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Mozilla Firefox，中文俗称“火狐”（正式缩写为Fx或fx，非正式缩写为MF），是一个自由及开放源代码的网页浏览器，使用Gecko排版引擎，支持多种操作系统，如Windows、Mac OS X及GNU/Linux等。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5655" y="26390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安全方面的插件：</a:t>
            </a:r>
            <a:r>
              <a:rPr lang="en-US" altLang="zh-CN">
                <a:solidFill>
                  <a:schemeClr val="bg1"/>
                </a:solidFill>
              </a:rPr>
              <a:t>hackbar</a:t>
            </a:r>
            <a:r>
              <a:rPr lang="zh-CN" altLang="en-US">
                <a:solidFill>
                  <a:schemeClr val="bg1"/>
                </a:solidFill>
              </a:rPr>
              <a:t>、Firebug、Live http headers、Tamper Data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930650" y="3163570"/>
            <a:ext cx="391985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安装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sqlmap</a:t>
            </a:r>
            <a:r>
              <a:rPr lang="zh-CN" altLang="en-US">
                <a:solidFill>
                  <a:schemeClr val="bg1"/>
                </a:solidFill>
              </a:rPr>
              <a:t>是一款强大的</a:t>
            </a:r>
            <a:r>
              <a:rPr lang="en-US" altLang="zh-CN">
                <a:solidFill>
                  <a:schemeClr val="bg1"/>
                </a:solidFill>
              </a:rPr>
              <a:t>SQL</a:t>
            </a:r>
            <a:r>
              <a:rPr lang="zh-CN" altLang="en-US">
                <a:solidFill>
                  <a:schemeClr val="bg1"/>
                </a:solidFill>
              </a:rPr>
              <a:t>注入漏洞检测和利用工具。官方网站：</a:t>
            </a:r>
            <a:r>
              <a:rPr>
                <a:solidFill>
                  <a:schemeClr val="bg1"/>
                </a:solidFill>
              </a:rPr>
              <a:t>http://www.sqlmap.org/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0070" y="1180465"/>
            <a:ext cx="8463915" cy="53257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Sqli-Lab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安装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</Words>
  <Application>WPS 演示</Application>
  <PresentationFormat>宽屏</PresentationFormat>
  <Paragraphs>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PhpStudy环境安装</vt:lpstr>
      <vt:lpstr>PowerPoint 演示文稿</vt:lpstr>
      <vt:lpstr>火狐浏览器插件安装</vt:lpstr>
      <vt:lpstr>PowerPoint 演示文稿</vt:lpstr>
      <vt:lpstr>Sqlmap安装</vt:lpstr>
      <vt:lpstr>PowerPoint 演示文稿</vt:lpstr>
      <vt:lpstr>Sqli-Lab安装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78</cp:revision>
  <dcterms:created xsi:type="dcterms:W3CDTF">2018-08-20T13:57:00Z</dcterms:created>
  <dcterms:modified xsi:type="dcterms:W3CDTF">2018-08-29T12:08:32Z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