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6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438650" y="3308350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Sqlmap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 视频课程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Sqlmap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请求参数设置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015" y="501650"/>
            <a:ext cx="10760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</a:rPr>
              <a:t>Sqlmap</a:t>
            </a:r>
            <a:r>
              <a:rPr lang="zh-CN" altLang="en-US">
                <a:solidFill>
                  <a:schemeClr val="bg1"/>
                </a:solidFill>
              </a:rPr>
              <a:t>中用来设置</a:t>
            </a:r>
            <a:r>
              <a:rPr lang="en-US" altLang="zh-CN">
                <a:solidFill>
                  <a:schemeClr val="bg1"/>
                </a:solidFill>
              </a:rPr>
              <a:t>Cookie</a:t>
            </a:r>
            <a:r>
              <a:rPr lang="zh-CN" altLang="en-US">
                <a:solidFill>
                  <a:schemeClr val="bg1"/>
                </a:solidFill>
              </a:rPr>
              <a:t>的参数：</a:t>
            </a:r>
            <a:r>
              <a:rPr>
                <a:solidFill>
                  <a:schemeClr val="bg1"/>
                </a:solidFill>
              </a:rPr>
              <a:t>--cookie, --cookie-del, --load-cookies  --drop-set-cookie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015" y="1402080"/>
            <a:ext cx="107600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olidFill>
                  <a:schemeClr val="bg1"/>
                </a:solidFill>
              </a:rPr>
              <a:t>使用场景：</a:t>
            </a:r>
            <a:endParaRPr 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Web</a:t>
            </a:r>
            <a:r>
              <a:rPr lang="zh-CN" altLang="en-US">
                <a:solidFill>
                  <a:schemeClr val="bg1"/>
                </a:solidFill>
              </a:rPr>
              <a:t>应用程序具有基于</a:t>
            </a:r>
            <a:r>
              <a:rPr lang="en-US" altLang="zh-CN">
                <a:solidFill>
                  <a:schemeClr val="bg1"/>
                </a:solidFill>
              </a:rPr>
              <a:t>Cookie</a:t>
            </a:r>
            <a:r>
              <a:rPr lang="zh-CN" altLang="en-US">
                <a:solidFill>
                  <a:schemeClr val="bg1"/>
                </a:solidFill>
              </a:rPr>
              <a:t>验证的过程；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、想利用</a:t>
            </a:r>
            <a:r>
              <a:rPr lang="en-US" altLang="zh-CN">
                <a:solidFill>
                  <a:schemeClr val="bg1"/>
                </a:solidFill>
              </a:rPr>
              <a:t>Cookie</a:t>
            </a:r>
            <a:r>
              <a:rPr lang="zh-CN" altLang="en-US">
                <a:solidFill>
                  <a:schemeClr val="bg1"/>
                </a:solidFill>
              </a:rPr>
              <a:t>值上的</a:t>
            </a:r>
            <a:r>
              <a:rPr lang="en-US" altLang="zh-CN">
                <a:solidFill>
                  <a:schemeClr val="bg1"/>
                </a:solidFill>
              </a:rPr>
              <a:t>SQL</a:t>
            </a:r>
            <a:r>
              <a:rPr lang="zh-CN" altLang="en-US">
                <a:solidFill>
                  <a:schemeClr val="bg1"/>
                </a:solidFill>
              </a:rPr>
              <a:t>注入漏洞。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6280" y="2324100"/>
            <a:ext cx="107600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</a:rPr>
              <a:t>Sqlmap</a:t>
            </a:r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Cookie</a:t>
            </a:r>
            <a:r>
              <a:rPr lang="zh-CN" altLang="en-US">
                <a:solidFill>
                  <a:schemeClr val="bg1"/>
                </a:solidFill>
              </a:rPr>
              <a:t>过程：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、登录或浏览页面。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、打开审计工具或代理截断，复制</a:t>
            </a:r>
            <a:r>
              <a:rPr lang="en-US" altLang="zh-CN">
                <a:solidFill>
                  <a:schemeClr val="bg1"/>
                </a:solidFill>
              </a:rPr>
              <a:t>Cookie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、在</a:t>
            </a:r>
            <a:r>
              <a:rPr lang="en-US" altLang="zh-CN">
                <a:solidFill>
                  <a:schemeClr val="bg1"/>
                </a:solidFill>
              </a:rPr>
              <a:t>Sqlmap</a:t>
            </a:r>
            <a:r>
              <a:rPr lang="zh-CN" altLang="en-US">
                <a:solidFill>
                  <a:schemeClr val="bg1"/>
                </a:solidFill>
              </a:rPr>
              <a:t>中使用 </a:t>
            </a:r>
            <a:r>
              <a:rPr lang="en-US" altLang="zh-CN">
                <a:solidFill>
                  <a:schemeClr val="bg1"/>
                </a:solidFill>
              </a:rPr>
              <a:t>--cookie </a:t>
            </a:r>
            <a:r>
              <a:rPr lang="zh-CN" altLang="en-US">
                <a:solidFill>
                  <a:schemeClr val="bg1"/>
                </a:solidFill>
              </a:rPr>
              <a:t>粘贴</a:t>
            </a:r>
            <a:r>
              <a:rPr lang="en-US" altLang="zh-CN">
                <a:solidFill>
                  <a:schemeClr val="bg1"/>
                </a:solidFill>
              </a:rPr>
              <a:t>Cookie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875" y="3639820"/>
            <a:ext cx="11730355" cy="25323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015" y="501650"/>
            <a:ext cx="107600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chemeClr val="bg1"/>
                </a:solidFill>
              </a:rPr>
              <a:t>如果在通信过程中，web应用程序使用Set-Cookie标头进行响应，sqlmap将在所有进一步的HTTP请求中自动使用其值作为Cookie标头。sqlmap还将为SQL注入自动测试这些值。这可以通过提供</a:t>
            </a:r>
            <a:r>
              <a:rPr lang="en-US">
                <a:solidFill>
                  <a:schemeClr val="bg1"/>
                </a:solidFill>
              </a:rPr>
              <a:t>--</a:t>
            </a:r>
            <a:r>
              <a:rPr>
                <a:solidFill>
                  <a:schemeClr val="bg1"/>
                </a:solidFill>
              </a:rPr>
              <a:t>drop-set-cookie—sqlmap将忽略任何即将到来的Set-Cookie头来避免。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6280" y="1618615"/>
            <a:ext cx="107600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chemeClr val="bg1"/>
                </a:solidFill>
              </a:rPr>
              <a:t>反之亦然，如果您提供了一个带有选项的HTTP Cookie报头—Cookie和目标URL在任何时候发送一个HTTP set -Cookie报头，sqlmap将询问您要为以下HTTP请求使用哪组Cookie。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645" y="2843530"/>
            <a:ext cx="10760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chemeClr val="bg1"/>
                </a:solidFill>
              </a:rPr>
              <a:t>load-cookie，可以用来提供包含Netscape/wget格式的cookie的特殊文件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2625" y="3791585"/>
            <a:ext cx="10760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olidFill>
                  <a:schemeClr val="bg1"/>
                </a:solidFill>
              </a:rPr>
              <a:t>注意：如果需要对</a:t>
            </a:r>
            <a:r>
              <a:rPr lang="en-US" altLang="zh-CN">
                <a:solidFill>
                  <a:schemeClr val="bg1"/>
                </a:solidFill>
              </a:rPr>
              <a:t>HTTP Cookie</a:t>
            </a:r>
            <a:r>
              <a:rPr lang="zh-CN" altLang="en-US">
                <a:solidFill>
                  <a:schemeClr val="bg1"/>
                </a:solidFill>
              </a:rPr>
              <a:t>值进行</a:t>
            </a:r>
            <a:r>
              <a:rPr lang="en-US" altLang="zh-CN">
                <a:solidFill>
                  <a:schemeClr val="bg1"/>
                </a:solidFill>
              </a:rPr>
              <a:t>SQL</a:t>
            </a:r>
            <a:r>
              <a:rPr lang="zh-CN" altLang="en-US">
                <a:solidFill>
                  <a:schemeClr val="bg1"/>
                </a:solidFill>
              </a:rPr>
              <a:t>注入探测，需要设置 </a:t>
            </a:r>
            <a:r>
              <a:rPr lang="en-US" altLang="zh-CN">
                <a:solidFill>
                  <a:schemeClr val="bg1"/>
                </a:solidFill>
              </a:rPr>
              <a:t>--level 2</a:t>
            </a:r>
            <a:r>
              <a:rPr lang="zh-CN" altLang="en-US">
                <a:solidFill>
                  <a:schemeClr val="bg1"/>
                </a:solidFill>
              </a:rPr>
              <a:t>以上（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）。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451485" y="2916555"/>
            <a:ext cx="5634990" cy="1490345"/>
            <a:chOff x="4298950" y="2273618"/>
            <a:chExt cx="5634990" cy="149034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3618"/>
              <a:ext cx="4926012" cy="550545"/>
              <a:chOff x="3702051" y="2079943"/>
              <a:chExt cx="4926009" cy="55054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79943"/>
                <a:ext cx="4356097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Sqlmap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设置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HTTP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方法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182938"/>
              <a:ext cx="505079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设置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POST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提交参数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420168" y="2841943"/>
            <a:ext cx="4975860" cy="1458912"/>
            <a:chOff x="4298950" y="4113213"/>
            <a:chExt cx="497586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29175" y="4113213"/>
              <a:ext cx="44456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设置参数分割符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29175" y="5024438"/>
              <a:ext cx="42545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设置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Cookie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头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96112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后续课程</a:t>
            </a:r>
            <a:endParaRPr lang="zh-CN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451485" y="2916555"/>
            <a:ext cx="5634990" cy="1490345"/>
            <a:chOff x="4298950" y="2273618"/>
            <a:chExt cx="5634990" cy="149034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3618"/>
              <a:ext cx="4926012" cy="550545"/>
              <a:chOff x="3702051" y="2079943"/>
              <a:chExt cx="4926009" cy="55054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79943"/>
                <a:ext cx="4356097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Sqlmap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设置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HTTP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方法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182938"/>
              <a:ext cx="505079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设置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POST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提交参数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420168" y="2841943"/>
            <a:ext cx="4975860" cy="1458912"/>
            <a:chOff x="4298950" y="4113213"/>
            <a:chExt cx="497586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29175" y="4113213"/>
              <a:ext cx="44456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设置参数分割符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29175" y="5024438"/>
              <a:ext cx="42545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设置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Cookie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头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758565" y="3163570"/>
            <a:ext cx="467423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0665" y="897255"/>
            <a:ext cx="116427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</a:rPr>
              <a:t>Sqlmap</a:t>
            </a:r>
            <a:r>
              <a:rPr lang="zh-CN" altLang="en-US">
                <a:solidFill>
                  <a:schemeClr val="bg1"/>
                </a:solidFill>
              </a:rPr>
              <a:t>会自动在探测过程中使用适合的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请求方法。但是在某些具体情况下，需要强制使用具体的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请求方法。例如 </a:t>
            </a:r>
            <a:r>
              <a:rPr lang="en-US" altLang="zh-CN">
                <a:solidFill>
                  <a:schemeClr val="bg1"/>
                </a:solidFill>
              </a:rPr>
              <a:t>PUT</a:t>
            </a:r>
            <a:r>
              <a:rPr lang="zh-CN" altLang="en-US">
                <a:solidFill>
                  <a:schemeClr val="bg1"/>
                </a:solidFill>
              </a:rPr>
              <a:t>请求方法。</a:t>
            </a:r>
            <a:r>
              <a:rPr lang="en-US" altLang="zh-CN">
                <a:solidFill>
                  <a:schemeClr val="bg1"/>
                </a:solidFill>
              </a:rPr>
              <a:t>HTTP PUT</a:t>
            </a:r>
            <a:r>
              <a:rPr lang="zh-CN" altLang="en-US">
                <a:solidFill>
                  <a:schemeClr val="bg1"/>
                </a:solidFill>
              </a:rPr>
              <a:t>请求方法不会自动使用，因此需要我们强制指定。使用 </a:t>
            </a:r>
            <a:r>
              <a:rPr lang="en-US" altLang="zh-CN">
                <a:solidFill>
                  <a:schemeClr val="bg1"/>
                </a:solidFill>
              </a:rPr>
              <a:t>--method=PUT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335" y="1684655"/>
            <a:ext cx="9930130" cy="35864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087370" y="3163570"/>
            <a:ext cx="601662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提交参数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5205" y="777240"/>
            <a:ext cx="1018159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chemeClr val="bg1"/>
                </a:solidFill>
              </a:rPr>
              <a:t>默认情况下，用于执行HTTP请求的HTTP方法是GET，但是您可以通过提供在POST请求中发送的数据隐式地将其更改为POST。这些数据作为这些参数，被用于SQL注入</a:t>
            </a:r>
            <a:r>
              <a:rPr lang="zh-CN">
                <a:solidFill>
                  <a:schemeClr val="bg1"/>
                </a:solidFill>
              </a:rPr>
              <a:t>检测。</a:t>
            </a:r>
            <a:endParaRPr lang="zh-CN"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python sqlmap.py -u "http://www.target.com/vuln.php" --data="id=1" -f --banner --dbs --users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-f  fingerprint </a:t>
            </a:r>
            <a:r>
              <a:rPr lang="zh-CN" altLang="en-US">
                <a:solidFill>
                  <a:schemeClr val="bg1"/>
                </a:solidFill>
              </a:rPr>
              <a:t>指纹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540635"/>
            <a:ext cx="10058400" cy="34048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649345" y="3163570"/>
            <a:ext cx="489267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设置参数分割符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2245" y="543560"/>
            <a:ext cx="118281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chemeClr val="bg1"/>
                </a:solidFill>
              </a:rPr>
              <a:t>在某些情况下，sqlmap需要覆盖默认参数分隔符(例如&amp; in GET和POST数据)，才能正确地分割和单独处理每个参数。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python sqlmap.py -u "http://www.target.com/vuln.php" --data="query=foobar;id=1" --param-del=";" -f --banner --dbs --users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145" y="1742440"/>
            <a:ext cx="10058400" cy="42532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782570" y="3163570"/>
            <a:ext cx="591629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头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1302</Words>
  <Application>WPS 演示</Application>
  <PresentationFormat>宽屏</PresentationFormat>
  <Paragraphs>74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Sqlmap 视频课程</vt:lpstr>
      <vt:lpstr>PowerPoint 演示文稿</vt:lpstr>
      <vt:lpstr>Sqlmap设置HTTP方法</vt:lpstr>
      <vt:lpstr>PowerPoint 演示文稿</vt:lpstr>
      <vt:lpstr> Sqlmap设置POST提交参数</vt:lpstr>
      <vt:lpstr>PowerPoint 演示文稿</vt:lpstr>
      <vt:lpstr>Sqlmap设置参数分割符</vt:lpstr>
      <vt:lpstr>PowerPoint 演示文稿</vt:lpstr>
      <vt:lpstr>Sqlmap设置Cookie头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62</cp:revision>
  <dcterms:created xsi:type="dcterms:W3CDTF">2018-08-20T13:57:00Z</dcterms:created>
  <dcterms:modified xsi:type="dcterms:W3CDTF">2018-09-16T02:30:59Z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