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绕过黑名单验证（路径拼接绕过）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上传小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，大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上传小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，以绕过上传过程中对文件大小等限制，从而能够更加有效上传大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2033905"/>
            <a:ext cx="8483600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3570" y="2916555"/>
            <a:ext cx="5105400" cy="1461770"/>
            <a:chOff x="4298950" y="2302193"/>
            <a:chExt cx="510540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4011109" cy="521970"/>
              <a:chOff x="3702051" y="2108518"/>
              <a:chExt cx="401110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58760" y="2108518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路径拼接绕过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30583" y="2916238"/>
            <a:ext cx="6249670" cy="1458912"/>
            <a:chOff x="4298950" y="4113213"/>
            <a:chExt cx="62496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982846" cy="95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修改文件名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绕过黑名单验证</a:t>
              </a:r>
              <a:endParaRPr lang="zh-CN" altLang="en-US" sz="280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6654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上传小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，大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3570" y="2916555"/>
            <a:ext cx="5105400" cy="1461770"/>
            <a:chOff x="4298950" y="2302193"/>
            <a:chExt cx="510540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4011109" cy="521970"/>
              <a:chOff x="3702051" y="2108518"/>
              <a:chExt cx="4011109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58760" y="2108518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路径拼接绕过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521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30583" y="2916238"/>
            <a:ext cx="6249670" cy="1458912"/>
            <a:chOff x="4298950" y="4113213"/>
            <a:chExt cx="62496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982846" cy="95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修改文件名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绕过黑名单验证</a:t>
              </a:r>
              <a:endParaRPr lang="zh-CN" altLang="en-US" sz="280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6654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上传小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，大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路径拼接绕过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路径拼接绕过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450340"/>
            <a:ext cx="1083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在没有对上传的文件进行重命名的情况下，用户可以自定义文件名并在服务器中上传新建，就会造成对应的绕过黑名单。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3355340"/>
            <a:ext cx="108362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用户新建  </a:t>
            </a:r>
            <a:r>
              <a:rPr lang="en-US" altLang="zh-CN">
                <a:solidFill>
                  <a:schemeClr val="bg1"/>
                </a:solidFill>
              </a:rPr>
              <a:t>1.php.+</a:t>
            </a:r>
            <a:r>
              <a:rPr lang="zh-CN" altLang="en-US">
                <a:solidFill>
                  <a:schemeClr val="bg1"/>
                </a:solidFill>
              </a:rPr>
              <a:t>空格</a:t>
            </a:r>
            <a:r>
              <a:rPr lang="en-US" altLang="zh-CN">
                <a:solidFill>
                  <a:schemeClr val="bg1"/>
                </a:solidFill>
              </a:rPr>
              <a:t>+.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deldot</a:t>
            </a:r>
            <a:r>
              <a:rPr lang="zh-CN" altLang="en-US">
                <a:solidFill>
                  <a:schemeClr val="bg1"/>
                </a:solidFill>
              </a:rPr>
              <a:t>删除最后一个点之后，不再进行删除，</a:t>
            </a:r>
            <a:r>
              <a:rPr lang="en-US" altLang="zh-CN">
                <a:solidFill>
                  <a:schemeClr val="bg1"/>
                </a:solidFill>
              </a:rPr>
              <a:t>trim</a:t>
            </a:r>
            <a:r>
              <a:rPr lang="zh-CN" altLang="en-US">
                <a:solidFill>
                  <a:schemeClr val="bg1"/>
                </a:solidFill>
              </a:rPr>
              <a:t>删除空格，那么最终上传的文件名为 </a:t>
            </a:r>
            <a:r>
              <a:rPr lang="en-US" altLang="zh-CN">
                <a:solidFill>
                  <a:schemeClr val="bg1"/>
                </a:solidFill>
              </a:rPr>
              <a:t>1.php.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自动去除最后一个点，导致成功上传</a:t>
            </a:r>
            <a:r>
              <a:rPr lang="en-US" altLang="zh-CN">
                <a:solidFill>
                  <a:schemeClr val="bg1"/>
                </a:solidFill>
              </a:rPr>
              <a:t>1.php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基于黑名单验证代码分析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439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对代码进行分析，可得上传后的文件没有经过随机化重命名，直接保存在服务器上。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1728470"/>
            <a:ext cx="9239250" cy="405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修改文件名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修改文件名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绕过黑名单验证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Kali linux</a:t>
            </a:r>
            <a:r>
              <a:rPr lang="zh-CN" altLang="en-US">
                <a:solidFill>
                  <a:schemeClr val="bg1"/>
                </a:solidFill>
              </a:rPr>
              <a:t>下修改文件名，上传</a:t>
            </a:r>
            <a:r>
              <a:rPr lang="en-US" altLang="zh-CN">
                <a:solidFill>
                  <a:schemeClr val="bg1"/>
                </a:solidFill>
              </a:rPr>
              <a:t>1.php. .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38655"/>
            <a:ext cx="10184130" cy="4781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75915" y="3081655"/>
            <a:ext cx="64408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上传小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，大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路径拼接绕过原理</vt:lpstr>
      <vt:lpstr>PowerPoint 演示文稿</vt:lpstr>
      <vt:lpstr>基于黑名单验证代码分析</vt:lpstr>
      <vt:lpstr>PowerPoint 演示文稿</vt:lpstr>
      <vt:lpstr>修改文件名 绕过黑名单验证</vt:lpstr>
      <vt:lpstr>PowerPoint 演示文稿</vt:lpstr>
      <vt:lpstr>上传小Webshell，大Webshell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133</cp:revision>
  <dcterms:created xsi:type="dcterms:W3CDTF">2018-08-20T13:57:00Z</dcterms:created>
  <dcterms:modified xsi:type="dcterms:W3CDTF">2018-12-04T04:03:01Z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