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85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基于时间和布尔的盲注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119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中指点探测技术使用</a:t>
            </a:r>
            <a:r>
              <a:rPr lang="en-US" altLang="zh-CN">
                <a:solidFill>
                  <a:schemeClr val="bg1"/>
                </a:solidFill>
              </a:rPr>
              <a:t>--technique T(time)  B(boolean)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091690"/>
            <a:ext cx="10518140" cy="3190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0125" y="2884170"/>
            <a:ext cx="4643755" cy="1489075"/>
            <a:chOff x="4298950" y="2274888"/>
            <a:chExt cx="464375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934777" cy="549275"/>
              <a:chOff x="3702051" y="2081213"/>
              <a:chExt cx="39347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3648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 POST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5955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基于时间的盲注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98578" y="2883853"/>
            <a:ext cx="4643755" cy="1458912"/>
            <a:chOff x="4298950" y="4113213"/>
            <a:chExt cx="46437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0595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基于布尔的盲注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0125" y="2884170"/>
            <a:ext cx="4643755" cy="1489075"/>
            <a:chOff x="4298950" y="2274888"/>
            <a:chExt cx="464375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934777" cy="549275"/>
              <a:chOff x="3702051" y="2081213"/>
              <a:chExt cx="39347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3648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 POST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5955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基于时间的盲注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98578" y="2883853"/>
            <a:ext cx="4643755" cy="1458912"/>
            <a:chOff x="4298950" y="4113213"/>
            <a:chExt cx="46437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0595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基于布尔的盲注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52545" y="3081655"/>
            <a:ext cx="44875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POST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774065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POST 发送数据给服务器处理，数据包含在HTTP信息正文中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POST请求会向指定资源提交数据，请求服务器进行处理，如：表单数据提交、文件上传等，请求数据会被包含在请求体中。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POST方法可能会创建新的资源或/和修改现有资源。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使用POST方法时，查询字符串在POST信息中单独存在，和HTTP请求一起发送到服务器：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POST /test/demoform.html HTTP/1.1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Host: w3schools.com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name1=value1&amp;name2=value2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774065"/>
            <a:ext cx="8570595" cy="5408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基于时间的盲注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31623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在存在注入点</a:t>
            </a:r>
            <a:r>
              <a:rPr lang="en-US" altLang="zh-CN">
                <a:solidFill>
                  <a:schemeClr val="bg1"/>
                </a:solidFill>
              </a:rPr>
              <a:t>POST</a:t>
            </a:r>
            <a:r>
              <a:rPr lang="zh-CN" altLang="en-US">
                <a:solidFill>
                  <a:schemeClr val="bg1"/>
                </a:solidFill>
              </a:rPr>
              <a:t>提交的参数后加 </a:t>
            </a:r>
            <a:r>
              <a:rPr lang="en-US" altLang="zh-CN">
                <a:solidFill>
                  <a:schemeClr val="bg1"/>
                </a:solidFill>
              </a:rPr>
              <a:t>and if (length(database())&gt;5,sleep(5),null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如果执行的页面响应时间大于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秒，那么肯定就存在注入，并且对应的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语句执行。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1117600"/>
            <a:ext cx="9166225" cy="5142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5272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基于布尔的盲注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27178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在存在注入点</a:t>
            </a:r>
            <a:r>
              <a:rPr lang="en-US" altLang="zh-CN">
                <a:solidFill>
                  <a:schemeClr val="bg1"/>
                </a:solidFill>
              </a:rPr>
              <a:t>POST</a:t>
            </a:r>
            <a:r>
              <a:rPr lang="zh-CN" altLang="en-US">
                <a:solidFill>
                  <a:schemeClr val="bg1"/>
                </a:solidFill>
              </a:rPr>
              <a:t>提交的参数后加入</a:t>
            </a:r>
            <a:r>
              <a:rPr lang="en-US" altLang="zh-CN">
                <a:solidFill>
                  <a:schemeClr val="bg1"/>
                </a:solidFill>
              </a:rPr>
              <a:t>if</a:t>
            </a:r>
            <a:r>
              <a:rPr lang="zh-CN" altLang="en-US">
                <a:solidFill>
                  <a:schemeClr val="bg1"/>
                </a:solidFill>
              </a:rPr>
              <a:t>判断正确或错误的语句。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9320" y="640080"/>
            <a:ext cx="101098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  <a:sym typeface="+mn-ea"/>
              </a:rPr>
              <a:t>select length(databse());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  <a:sym typeface="+mn-ea"/>
              </a:rPr>
              <a:t>select substr(databse(),1,1);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  <a:sym typeface="+mn-ea"/>
              </a:rPr>
              <a:t>select ascii(substr(database(),1,1));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  <a:sym typeface="+mn-ea"/>
              </a:rPr>
              <a:t>select ascii(substr(database(),1,1)) &gt; N;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  <a:sym typeface="+mn-ea"/>
              </a:rPr>
              <a:t>select ascii(substr(database(),1,1)) = N;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  <a:sym typeface="+mn-ea"/>
              </a:rPr>
              <a:t>select ascii(substr(database(),1,1)) &lt; N;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2393315"/>
            <a:ext cx="8335010" cy="443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0735" y="3081655"/>
            <a:ext cx="58775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HTTP POST介绍</vt:lpstr>
      <vt:lpstr>PowerPoint 演示文稿</vt:lpstr>
      <vt:lpstr>POST基于时间的盲注</vt:lpstr>
      <vt:lpstr>PowerPoint 演示文稿</vt:lpstr>
      <vt:lpstr>POST基于布尔的盲注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127</cp:revision>
  <dcterms:created xsi:type="dcterms:W3CDTF">2018-08-20T13:57:00Z</dcterms:created>
  <dcterms:modified xsi:type="dcterms:W3CDTF">2018-09-10T12:40:22Z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