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httponly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 httponly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8557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>
                <a:solidFill>
                  <a:schemeClr val="bg1"/>
                </a:solidFill>
              </a:rPr>
              <a:t>etcookie("abc", "test", NULL, NULL, NULL, NULL, TRUE);  设置</a:t>
            </a:r>
            <a:r>
              <a:rPr lang="en-US" altLang="zh-CN">
                <a:solidFill>
                  <a:schemeClr val="bg1"/>
                </a:solidFill>
              </a:rPr>
              <a:t>secure</a:t>
            </a:r>
            <a:r>
              <a:rPr lang="zh-CN" altLang="en-US">
                <a:solidFill>
                  <a:schemeClr val="bg1"/>
                </a:solidFill>
              </a:rPr>
              <a:t>参数为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之后，就不能使用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获取</a:t>
            </a:r>
            <a:r>
              <a:rPr lang="en-US" altLang="zh-CN">
                <a:solidFill>
                  <a:schemeClr val="bg1"/>
                </a:solidFill>
              </a:rPr>
              <a:t>cookie.</a:t>
            </a:r>
            <a:r>
              <a:rPr lang="zh-CN">
                <a:solidFill>
                  <a:schemeClr val="bg1"/>
                </a:solidFill>
              </a:rPr>
              <a:t> 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2401570"/>
            <a:ext cx="9831705" cy="3912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3080385" cy="1489075"/>
            <a:chOff x="4298950" y="2274888"/>
            <a:chExt cx="308038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066097" cy="549275"/>
              <a:chOff x="3702051" y="2081213"/>
              <a:chExt cx="306609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49618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cookie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49618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cookie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作用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010025" cy="1458912"/>
            <a:chOff x="4298950" y="4113213"/>
            <a:chExt cx="401002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4961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清除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cookie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2582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cookie httponly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3080385" cy="1489075"/>
            <a:chOff x="4298950" y="2274888"/>
            <a:chExt cx="308038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066097" cy="549275"/>
              <a:chOff x="3702051" y="2081213"/>
              <a:chExt cx="306609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49618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cookie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49618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cookie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作用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010025" cy="1458912"/>
            <a:chOff x="4298950" y="4113213"/>
            <a:chExt cx="401002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4961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清除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cookie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2582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cookie httponly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1976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指某些网站为了辨别用户身份、进行 session 跟踪而储存在用户本地终端上的数据（通常经过加密）。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322707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</a:t>
            </a:r>
            <a:r>
              <a:rPr>
                <a:solidFill>
                  <a:schemeClr val="bg1"/>
                </a:solidFill>
              </a:rPr>
              <a:t>ookie 是在 HTTP 协议下，服务器或脚本可以维护客户工作站上信息的一种方式。Cookie 是由 Web 服务器保存在用户浏览器（客户端）上的小文本文件，它可以包含有关用户的信息。无论何时用户链接到服务器，Web 站点都可以访问 Cookie 信息 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目前有些 Cookie 是临时的，有些则是持续的。临时的 Cookie 只在浏览器上保存一段规定的时间，一旦超过规定的时间，该 Cookie 就会被系统清除  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作用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635" y="170370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</a:t>
            </a:r>
            <a:r>
              <a:rPr>
                <a:solidFill>
                  <a:schemeClr val="bg1"/>
                </a:solidFill>
              </a:rPr>
              <a:t>ookie是存储再客户端上的一小段数据，浏览器（即客户端）通过HTTP协议和服务器端进行cookie交互，通常用来存储一些不敏感信息。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795655" y="36950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演示</a:t>
            </a:r>
            <a:r>
              <a:rPr lang="en-US" altLang="zh-CN">
                <a:solidFill>
                  <a:schemeClr val="bg1"/>
                </a:solidFill>
              </a:rPr>
              <a:t>dvwa  sql</a:t>
            </a:r>
            <a:r>
              <a:rPr lang="zh-CN" altLang="en-US">
                <a:solidFill>
                  <a:schemeClr val="bg1"/>
                </a:solidFill>
              </a:rPr>
              <a:t>注入利用   </a:t>
            </a:r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测试。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5755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清除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清除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2585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>
                <a:solidFill>
                  <a:schemeClr val="bg1"/>
                </a:solidFill>
              </a:rPr>
              <a:t>通过浏览器工具清除cookie；</a:t>
            </a:r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>
                <a:solidFill>
                  <a:schemeClr val="bg1"/>
                </a:solidFill>
              </a:rPr>
              <a:t>通过设置cookie的有效期来清除cookie：删除cookie可能会导致某些页面不能用。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8465" y="1771015"/>
            <a:ext cx="3735705" cy="4831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22040" y="3081655"/>
            <a:ext cx="494792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 httponly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WPS 演示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cookie介绍</vt:lpstr>
      <vt:lpstr>PowerPoint 演示文稿</vt:lpstr>
      <vt:lpstr>cookie作用</vt:lpstr>
      <vt:lpstr>PowerPoint 演示文稿</vt:lpstr>
      <vt:lpstr>清除cookie</vt:lpstr>
      <vt:lpstr>PowerPoint 演示文稿</vt:lpstr>
      <vt:lpstr>cookie httponly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80</cp:revision>
  <dcterms:created xsi:type="dcterms:W3CDTF">2018-08-20T13:57:00Z</dcterms:created>
  <dcterms:modified xsi:type="dcterms:W3CDTF">2018-11-05T10:09:29Z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