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收集真实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地址信息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地址对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站点进行访问，如果正常表名是真实</a:t>
            </a:r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地址。否则不为真。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1310005"/>
            <a:ext cx="11514455" cy="4237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3415" y="2916555"/>
            <a:ext cx="3581831" cy="1489075"/>
            <a:chOff x="4298950" y="2274888"/>
            <a:chExt cx="3581831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567543" cy="549275"/>
              <a:chOff x="3702051" y="2081213"/>
              <a:chExt cx="3567543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997631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CDN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85432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判断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CDN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92938" y="2916238"/>
            <a:ext cx="2969260" cy="1458912"/>
            <a:chOff x="4298950" y="4113213"/>
            <a:chExt cx="29692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14312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CDN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3850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验证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3415" y="2916555"/>
            <a:ext cx="3581831" cy="1489075"/>
            <a:chOff x="4298950" y="2274888"/>
            <a:chExt cx="3581831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567543" cy="549275"/>
              <a:chOff x="3702051" y="2081213"/>
              <a:chExt cx="3567543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997631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CDN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85432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判断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CDN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92938" y="2916238"/>
            <a:ext cx="2969260" cy="1458912"/>
            <a:chOff x="4298950" y="4113213"/>
            <a:chExt cx="296926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14312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CDN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3850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验证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CDN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CDN的全称是Content Delivery Network，即内容分发网络。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975" y="1390015"/>
            <a:ext cx="6428740" cy="4640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58490" y="2515870"/>
            <a:ext cx="1891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根据用户所在地区来确定访问的缓存服务器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62445" y="1470660"/>
            <a:ext cx="1724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只有需要交互时才请求真实服务器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CDN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存在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en-US" altLang="zh-CN">
                <a:solidFill>
                  <a:schemeClr val="bg1"/>
                </a:solidFill>
              </a:rPr>
              <a:t>Ping</a:t>
            </a:r>
            <a:r>
              <a:rPr lang="zh-CN" altLang="en-US">
                <a:solidFill>
                  <a:schemeClr val="bg1"/>
                </a:solidFill>
              </a:rPr>
              <a:t>判断是否存在</a:t>
            </a:r>
            <a:r>
              <a:rPr lang="en-US" altLang="zh-CN">
                <a:solidFill>
                  <a:schemeClr val="bg1"/>
                </a:solidFill>
              </a:rPr>
              <a:t>CDN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470" y="1292860"/>
            <a:ext cx="6375400" cy="2174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5655" y="147002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通过设置代理或者利用在线</a:t>
            </a:r>
            <a:r>
              <a:rPr lang="en-US" altLang="zh-CN">
                <a:solidFill>
                  <a:schemeClr val="bg1"/>
                </a:solidFill>
              </a:rPr>
              <a:t>ping</a:t>
            </a:r>
            <a:r>
              <a:rPr lang="zh-CN">
                <a:solidFill>
                  <a:schemeClr val="bg1"/>
                </a:solidFill>
              </a:rPr>
              <a:t>网站来使用不同地区的</a:t>
            </a:r>
            <a:r>
              <a:rPr lang="en-US" altLang="zh-CN">
                <a:solidFill>
                  <a:schemeClr val="bg1"/>
                </a:solidFill>
              </a:rPr>
              <a:t>Ping</a:t>
            </a:r>
            <a:r>
              <a:rPr lang="zh-CN" altLang="en-US">
                <a:solidFill>
                  <a:schemeClr val="bg1"/>
                </a:solidFill>
              </a:rPr>
              <a:t>服务器来测试目标。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http://ping.chinaz.com/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2115185"/>
            <a:ext cx="9790430" cy="4498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CDN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如果目标没有使用</a:t>
            </a:r>
            <a:r>
              <a:rPr lang="en-US" altLang="zh-CN">
                <a:solidFill>
                  <a:schemeClr val="bg1"/>
                </a:solidFill>
              </a:rPr>
              <a:t>CDN</a:t>
            </a:r>
            <a:r>
              <a:rPr lang="zh-CN" altLang="en-US">
                <a:solidFill>
                  <a:schemeClr val="bg1"/>
                </a:solidFill>
              </a:rPr>
              <a:t>，可以直接利用</a:t>
            </a:r>
            <a:r>
              <a:rPr lang="en-US" altLang="zh-CN">
                <a:solidFill>
                  <a:schemeClr val="bg1"/>
                </a:solidFill>
              </a:rPr>
              <a:t>ping</a:t>
            </a:r>
            <a:r>
              <a:rPr lang="zh-CN" altLang="en-US">
                <a:solidFill>
                  <a:schemeClr val="bg1"/>
                </a:solidFill>
              </a:rPr>
              <a:t>获得</a:t>
            </a:r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地址。或者利用在线网站：http://www.ip138.com/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657985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如果目标使用</a:t>
            </a:r>
            <a:r>
              <a:rPr lang="en-US" altLang="zh-CN">
                <a:solidFill>
                  <a:schemeClr val="bg1"/>
                </a:solidFill>
              </a:rPr>
              <a:t>CDN</a:t>
            </a:r>
            <a:r>
              <a:rPr lang="zh-CN" altLang="en-US">
                <a:solidFill>
                  <a:schemeClr val="bg1"/>
                </a:solidFill>
              </a:rPr>
              <a:t>，需要绕过</a:t>
            </a:r>
            <a:r>
              <a:rPr lang="en-US" altLang="zh-CN">
                <a:solidFill>
                  <a:schemeClr val="bg1"/>
                </a:solidFill>
              </a:rPr>
              <a:t>CDN</a:t>
            </a:r>
            <a:r>
              <a:rPr lang="zh-CN" altLang="en-US">
                <a:solidFill>
                  <a:schemeClr val="bg1"/>
                </a:solidFill>
              </a:rPr>
              <a:t>来获取真实</a:t>
            </a:r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地址。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、内部邮箱源  收集到内部邮箱服务器</a:t>
            </a:r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地址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、网站</a:t>
            </a:r>
            <a:r>
              <a:rPr lang="en-US" altLang="zh-CN">
                <a:solidFill>
                  <a:schemeClr val="bg1"/>
                </a:solidFill>
              </a:rPr>
              <a:t>phpinfo</a:t>
            </a:r>
            <a:r>
              <a:rPr lang="zh-CN" altLang="en-US">
                <a:solidFill>
                  <a:schemeClr val="bg1"/>
                </a:solidFill>
              </a:rPr>
              <a:t>文件 </a:t>
            </a:r>
            <a:r>
              <a:rPr lang="en-US" altLang="zh-CN">
                <a:solidFill>
                  <a:schemeClr val="bg1"/>
                </a:solidFill>
              </a:rPr>
              <a:t>phpinfo.php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、分站</a:t>
            </a:r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地址，查询子域名  </a:t>
            </a:r>
            <a:r>
              <a:rPr lang="en-US" altLang="zh-CN">
                <a:solidFill>
                  <a:schemeClr val="bg1"/>
                </a:solidFill>
              </a:rPr>
              <a:t>CDN</a:t>
            </a:r>
            <a:r>
              <a:rPr lang="zh-CN" altLang="en-US">
                <a:solidFill>
                  <a:schemeClr val="bg1"/>
                </a:solidFill>
              </a:rPr>
              <a:t>很贵，很有可能分站就不再使用</a:t>
            </a:r>
            <a:r>
              <a:rPr lang="en-US" altLang="zh-CN">
                <a:solidFill>
                  <a:schemeClr val="bg1"/>
                </a:solidFill>
              </a:rPr>
              <a:t>CDN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、国外访问  </a:t>
            </a:r>
            <a:r>
              <a:rPr lang="en-US" altLang="zh-CN">
                <a:solidFill>
                  <a:schemeClr val="bg1"/>
                </a:solidFill>
              </a:rPr>
              <a:t>https://asm.ca.com/en/ping.php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、查询域名解析记录 </a:t>
            </a:r>
            <a:r>
              <a:rPr lang="en-US" altLang="zh-CN">
                <a:solidFill>
                  <a:schemeClr val="bg1"/>
                </a:solidFill>
              </a:rPr>
              <a:t> https://viewdns.info/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955" y="2510790"/>
            <a:ext cx="8340090" cy="3535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验证</a:t>
            </a: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WPS 演示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CDN介绍</vt:lpstr>
      <vt:lpstr>PowerPoint 演示文稿</vt:lpstr>
      <vt:lpstr>判断CDN存在</vt:lpstr>
      <vt:lpstr>PowerPoint 演示文稿</vt:lpstr>
      <vt:lpstr>绕过CDN</vt:lpstr>
      <vt:lpstr>PowerPoint 演示文稿</vt:lpstr>
      <vt:lpstr>验证IP地址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71</cp:revision>
  <dcterms:created xsi:type="dcterms:W3CDTF">2018-08-20T13:57:00Z</dcterms:created>
  <dcterms:modified xsi:type="dcterms:W3CDTF">2018-08-26T23:33:36Z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