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96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暴力破解 - 字典制作工具cupp介绍与使用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3" name="组合 29"/>
          <p:cNvGrpSpPr/>
          <p:nvPr/>
        </p:nvGrpSpPr>
        <p:grpSpPr bwMode="auto">
          <a:xfrm rot="0">
            <a:off x="1270635" y="2874010"/>
            <a:ext cx="3845214" cy="549275"/>
            <a:chOff x="3702051" y="2081213"/>
            <a:chExt cx="3845402" cy="549275"/>
          </a:xfrm>
        </p:grpSpPr>
        <p:sp>
          <p:nvSpPr>
            <p:cNvPr id="18" name="任意多边形 17"/>
            <p:cNvSpPr/>
            <p:nvPr/>
          </p:nvSpPr>
          <p:spPr>
            <a:xfrm>
              <a:off x="3702051" y="2281238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187" name="文本框 6"/>
            <p:cNvSpPr txBox="1">
              <a:spLocks noChangeArrowheads="1"/>
            </p:cNvSpPr>
            <p:nvPr/>
          </p:nvSpPr>
          <p:spPr bwMode="auto">
            <a:xfrm>
              <a:off x="4271963" y="2081213"/>
              <a:ext cx="327549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1. cupp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介绍与安装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911975" y="2873693"/>
            <a:ext cx="3480117" cy="546100"/>
            <a:chOff x="4322762" y="4113213"/>
            <a:chExt cx="3480119" cy="546100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9197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cupp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使用基础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698115" y="3163570"/>
            <a:ext cx="67964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cupp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介绍与安装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55030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cupp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介绍与安装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40398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Cupp是一个跨平台的，用Python编写，</a:t>
            </a:r>
            <a:r>
              <a:rPr 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用来针对个人情况制作密码字典。</a:t>
            </a:r>
            <a:r>
              <a: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它的功能很简单，但有非常强大的结果。</a:t>
            </a:r>
            <a:endParaRPr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242443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安装步骤：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655" y="3069590"/>
            <a:ext cx="10600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git clone https://github.com/Mebus/cupp.git</a:t>
            </a:r>
            <a:endParaRPr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cd cup</a:t>
            </a:r>
            <a:r>
              <a:rPr 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endParaRPr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ls</a:t>
            </a:r>
            <a:endParaRPr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./cupp.py</a:t>
            </a:r>
            <a:endParaRPr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5655" y="478409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Python3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来运行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cupp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07690" y="3163570"/>
            <a:ext cx="59759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cupp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使用基础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cupp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使用基础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073785"/>
            <a:ext cx="106006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下面给出</a:t>
            </a:r>
            <a:r>
              <a:rPr lang="en-US" altLang="zh-CN">
                <a:solidFill>
                  <a:schemeClr val="bg1"/>
                </a:solidFill>
              </a:rPr>
              <a:t>cupp</a:t>
            </a:r>
            <a:r>
              <a:rPr lang="zh-CN" altLang="en-US">
                <a:solidFill>
                  <a:schemeClr val="bg1"/>
                </a:solidFill>
              </a:rPr>
              <a:t>的参数帮助信息。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-h      显示帮助信息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-i       以交互的方式制作用户密码字典文件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-w     使用此选项配置现有字典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-l      从仓库下载大型字典文件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-a     直接从Alecto DB解析默认用户名和密码。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-v     显示版主信息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325" y="3103880"/>
            <a:ext cx="8449945" cy="36563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3" name="组合 29"/>
          <p:cNvGrpSpPr/>
          <p:nvPr/>
        </p:nvGrpSpPr>
        <p:grpSpPr bwMode="auto">
          <a:xfrm rot="0">
            <a:off x="1270635" y="2874010"/>
            <a:ext cx="3845214" cy="549275"/>
            <a:chOff x="3702051" y="2081213"/>
            <a:chExt cx="3845402" cy="549275"/>
          </a:xfrm>
        </p:grpSpPr>
        <p:sp>
          <p:nvSpPr>
            <p:cNvPr id="18" name="任意多边形 17"/>
            <p:cNvSpPr/>
            <p:nvPr/>
          </p:nvSpPr>
          <p:spPr>
            <a:xfrm>
              <a:off x="3702051" y="2281238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187" name="文本框 6"/>
            <p:cNvSpPr txBox="1">
              <a:spLocks noChangeArrowheads="1"/>
            </p:cNvSpPr>
            <p:nvPr/>
          </p:nvSpPr>
          <p:spPr bwMode="auto">
            <a:xfrm>
              <a:off x="4271963" y="2081213"/>
              <a:ext cx="327549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1. cupp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介绍与安装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911975" y="2873693"/>
            <a:ext cx="3480117" cy="546100"/>
            <a:chOff x="4322762" y="4113213"/>
            <a:chExt cx="3480119" cy="546100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9197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cupp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使用基础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  <p:tag name="KSO_WM_SLIDE_MODEL_TYPE" val="cover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WPS 演示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cupp介绍与安装</vt:lpstr>
      <vt:lpstr>PowerPoint 演示文稿</vt:lpstr>
      <vt:lpstr>cupp使用基础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166</cp:revision>
  <dcterms:created xsi:type="dcterms:W3CDTF">2018-08-20T13:57:00Z</dcterms:created>
  <dcterms:modified xsi:type="dcterms:W3CDTF">2019-01-08T00:02:45Z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