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4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事件中的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XSS</a:t>
            </a:r>
            <a:endParaRPr lang="en-US" altLang="zh-CN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676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Payload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触发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XSS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漏洞</a:t>
            </a:r>
            <a:endParaRPr lang="zh-CN" alt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5570" y="1651635"/>
            <a:ext cx="9353550" cy="40360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009650" y="2886075"/>
            <a:ext cx="7041809" cy="1489075"/>
            <a:chOff x="4298950" y="2274888"/>
            <a:chExt cx="7041809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7027521" cy="549275"/>
              <a:chOff x="3702051" y="2081213"/>
              <a:chExt cx="7027521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6457609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HTML 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事件介绍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270891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XSS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漏洞发现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644958" y="2885758"/>
            <a:ext cx="4702175" cy="1458912"/>
            <a:chOff x="4298950" y="4113213"/>
            <a:chExt cx="4702176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284924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闭合思路分析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411797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Payload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触发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XSS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漏洞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62463" y="1202601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009650" y="2886075"/>
            <a:ext cx="7041809" cy="1489075"/>
            <a:chOff x="4298950" y="2274888"/>
            <a:chExt cx="7041809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7027521" cy="549275"/>
              <a:chOff x="3702051" y="2081213"/>
              <a:chExt cx="7027521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6457609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HTML 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事件介绍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270891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XSS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漏洞发现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644958" y="2885758"/>
            <a:ext cx="4702175" cy="1458912"/>
            <a:chOff x="4298950" y="4113213"/>
            <a:chExt cx="4702176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284924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闭合思路分析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411797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Payload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触发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XSS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漏洞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2499995" y="3163570"/>
            <a:ext cx="719201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事件介绍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37401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 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事件介绍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5655" y="872490"/>
            <a:ext cx="10600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在现代浏览器中都内置有大量的事件处理器。这些处理器会监视特定的条件或用户行为，例如鼠标单击或浏览器窗口中完成加载某个图像。通过使用客户端的 JavaScript，可以将某些特定的事件处理器作为属性添加给特定的标签，并可以在事件发生时执行一个或多个 JavaScript 命令或函数。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7170" y="1794510"/>
            <a:ext cx="6609715" cy="48285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530600" y="3081655"/>
            <a:ext cx="51308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XSS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漏洞发现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XSS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漏洞发现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00345" y="5208270"/>
            <a:ext cx="1524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返回</a:t>
            </a:r>
            <a:r>
              <a:rPr lang="en-US" altLang="zh-CN" sz="1200"/>
              <a:t>Whois</a:t>
            </a:r>
            <a:r>
              <a:rPr lang="zh-CN" altLang="en-US" sz="1200"/>
              <a:t>信息</a:t>
            </a:r>
            <a:endParaRPr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795655" y="112712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设置独一无二字符串提交，在响应中寻找。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040" y="1928495"/>
            <a:ext cx="10470515" cy="39820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167380" y="3163570"/>
            <a:ext cx="550545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闭合思路分析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7200" y="31305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闭合思路分析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540" y="1280160"/>
            <a:ext cx="10916920" cy="4635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95655" y="210312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、通过</a:t>
            </a:r>
            <a:r>
              <a:rPr lang="en-US" altLang="zh-CN">
                <a:solidFill>
                  <a:schemeClr val="bg1"/>
                </a:solidFill>
              </a:rPr>
              <a:t>HTML</a:t>
            </a:r>
            <a:r>
              <a:rPr lang="zh-CN" altLang="en-US">
                <a:solidFill>
                  <a:schemeClr val="bg1"/>
                </a:solidFill>
              </a:rPr>
              <a:t>事件来触发</a:t>
            </a:r>
            <a:r>
              <a:rPr lang="en-US" altLang="zh-CN">
                <a:solidFill>
                  <a:schemeClr val="bg1"/>
                </a:solidFill>
              </a:rPr>
              <a:t>XSS,” onmouseover=”alert(document.domain)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2000" y="353187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、闭合</a:t>
            </a:r>
            <a:r>
              <a:rPr lang="en-US" altLang="zh-CN">
                <a:solidFill>
                  <a:schemeClr val="bg1"/>
                </a:solidFill>
              </a:rPr>
              <a:t>input</a:t>
            </a:r>
            <a:r>
              <a:rPr lang="zh-CN" altLang="en-US">
                <a:solidFill>
                  <a:schemeClr val="bg1"/>
                </a:solidFill>
              </a:rPr>
              <a:t>标签，加入</a:t>
            </a:r>
            <a:r>
              <a:rPr lang="en-US" altLang="zh-CN">
                <a:solidFill>
                  <a:schemeClr val="bg1"/>
                </a:solidFill>
              </a:rPr>
              <a:t>&lt;script&gt;alert(document.domain);&lt;/script&gt;</a:t>
            </a:r>
            <a:endParaRPr lang="en-US" altLang="zh-CN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329940" y="3081020"/>
            <a:ext cx="553148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Payload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触发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XSS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漏洞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502</Words>
  <Application>WPS 演示</Application>
  <PresentationFormat>宽屏</PresentationFormat>
  <Paragraphs>62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Consolas</vt:lpstr>
      <vt:lpstr>Yu Gothic UI Semibold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HTML 事件介绍</vt:lpstr>
      <vt:lpstr>PowerPoint 演示文稿</vt:lpstr>
      <vt:lpstr>XSS漏洞发现</vt:lpstr>
      <vt:lpstr>PowerPoint 演示文稿</vt:lpstr>
      <vt:lpstr>闭合思路分析 </vt:lpstr>
      <vt:lpstr>PowerPoint 演示文稿</vt:lpstr>
      <vt:lpstr>Payload触发XSS漏洞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137</cp:revision>
  <dcterms:created xsi:type="dcterms:W3CDTF">2018-08-20T13:57:00Z</dcterms:created>
  <dcterms:modified xsi:type="dcterms:W3CDTF">2018-10-28T11:40:48Z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