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特性绕过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过滤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`` onmousemove=alert(document.domain)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810385"/>
            <a:ext cx="11207115" cy="4659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3990975" cy="1458912"/>
            <a:chOff x="4298950" y="4113213"/>
            <a:chExt cx="39909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545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特性讲解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漏洞发现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3990975" cy="1458912"/>
            <a:chOff x="4298950" y="4113213"/>
            <a:chExt cx="39909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545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特性讲解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漏洞发现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392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构造特殊无害字符串，响应中寻找字符串。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707515"/>
            <a:ext cx="8867775" cy="4747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356610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b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62000" y="16332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事件触发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34804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、闭合</a:t>
            </a:r>
            <a:r>
              <a:rPr lang="en-US" altLang="zh-CN">
                <a:solidFill>
                  <a:schemeClr val="bg1"/>
                </a:solidFill>
              </a:rPr>
              <a:t>input</a:t>
            </a:r>
            <a:r>
              <a:rPr lang="zh-CN" altLang="en-US">
                <a:solidFill>
                  <a:schemeClr val="bg1"/>
                </a:solidFill>
              </a:rPr>
              <a:t>，利用外部标签触发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" y="2001520"/>
            <a:ext cx="12033885" cy="426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" y="2258695"/>
            <a:ext cx="12046585" cy="3752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3275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特性讲解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特性讲解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3163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IE</a:t>
            </a:r>
            <a:r>
              <a:rPr lang="zh-CN" altLang="en-US">
                <a:solidFill>
                  <a:schemeClr val="bg1"/>
                </a:solidFill>
              </a:rPr>
              <a:t>中  两个反引号 </a:t>
            </a:r>
            <a:r>
              <a:rPr lang="en-US" altLang="zh-CN">
                <a:solidFill>
                  <a:schemeClr val="bg1"/>
                </a:solidFill>
              </a:rPr>
              <a:t>`` </a:t>
            </a:r>
            <a:r>
              <a:rPr lang="zh-CN" altLang="en-US">
                <a:solidFill>
                  <a:schemeClr val="bg1"/>
                </a:solidFill>
              </a:rPr>
              <a:t>可以闭合一个左边双引号。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997075"/>
            <a:ext cx="11447145" cy="4122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XSS漏洞发现</vt:lpstr>
      <vt:lpstr>PowerPoint 演示文稿</vt:lpstr>
      <vt:lpstr>基本XSS利用 </vt:lpstr>
      <vt:lpstr>PowerPoint 演示文稿</vt:lpstr>
      <vt:lpstr>IE特性讲解</vt:lpstr>
      <vt:lpstr>PowerPoint 演示文稿</vt:lpstr>
      <vt:lpstr>Payload触发XSS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175</cp:revision>
  <dcterms:created xsi:type="dcterms:W3CDTF">2018-08-20T13:57:00Z</dcterms:created>
  <dcterms:modified xsi:type="dcterms:W3CDTF">2018-10-29T03:44:09Z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