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文件上传-图片Webshell上传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结合文件包含输出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phpinfo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利用存在文件包含的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页面，包含上传的图片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，从而触发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，输出对应的</a:t>
            </a:r>
            <a:r>
              <a:rPr lang="en-US" altLang="zh-CN">
                <a:solidFill>
                  <a:schemeClr val="bg1"/>
                </a:solidFill>
              </a:rPr>
              <a:t>Phpinfo.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048510"/>
            <a:ext cx="9838690" cy="4004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4904105" cy="1461770"/>
            <a:chOff x="4298950" y="2302193"/>
            <a:chExt cx="4904105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4178335" cy="521970"/>
              <a:chOff x="3702051" y="2108518"/>
              <a:chExt cx="4178335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367093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图片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Webshell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制作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43821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上传图片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455285" cy="1458912"/>
            <a:chOff x="4298950" y="4113213"/>
            <a:chExt cx="54552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文件包含漏洞代码分析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8710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结合文件包含输出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phpinfo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4904105" cy="1461770"/>
            <a:chOff x="4298950" y="2302193"/>
            <a:chExt cx="4904105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4178335" cy="521970"/>
              <a:chOff x="3702051" y="2108518"/>
              <a:chExt cx="4178335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367093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图片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Webshell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制作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43821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上传图片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Webshell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455285" cy="1458912"/>
            <a:chOff x="4298950" y="4113213"/>
            <a:chExt cx="54552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文件包含漏洞代码分析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8710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结合文件包含输出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phpinfo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制作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12383" y="595185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制作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221105"/>
            <a:ext cx="1083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在服务端的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代码中，对于用户上传的文件做文件类型检查，查看文件格式是否符合上传规范。可以检查文件二进制格式的前几个字节，从而判断文件类型是否正确。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395" y="2706370"/>
            <a:ext cx="108362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针对这种情况可以直接新建要给</a:t>
            </a:r>
            <a:r>
              <a:rPr lang="en-US" altLang="zh-CN">
                <a:solidFill>
                  <a:schemeClr val="bg1"/>
                </a:solidFill>
              </a:rPr>
              <a:t>1.jpg,</a:t>
            </a:r>
            <a:r>
              <a:rPr lang="zh-CN" altLang="en-US">
                <a:solidFill>
                  <a:schemeClr val="bg1"/>
                </a:solidFill>
              </a:rPr>
              <a:t>其中代码内容如下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GIF98A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phpinfo();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081655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上传图片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上传图片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5349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将制作好的图片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上传到服务器。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其中可能</a:t>
            </a:r>
            <a:r>
              <a:rPr lang="en-US" altLang="zh-CN">
                <a:solidFill>
                  <a:schemeClr val="bg1"/>
                </a:solidFill>
              </a:rPr>
              <a:t>Content-Type</a:t>
            </a:r>
            <a:r>
              <a:rPr lang="zh-CN" altLang="en-US">
                <a:solidFill>
                  <a:schemeClr val="bg1"/>
                </a:solidFill>
              </a:rPr>
              <a:t>验证。修改为</a:t>
            </a:r>
            <a:r>
              <a:rPr lang="en-US" altLang="zh-CN">
                <a:solidFill>
                  <a:schemeClr val="bg1"/>
                </a:solidFill>
              </a:rPr>
              <a:t>image/gif </a:t>
            </a:r>
            <a:r>
              <a:rPr lang="zh-CN" altLang="en-US">
                <a:solidFill>
                  <a:schemeClr val="bg1"/>
                </a:solidFill>
              </a:rPr>
              <a:t>或 </a:t>
            </a:r>
            <a:r>
              <a:rPr lang="en-US" altLang="zh-CN">
                <a:solidFill>
                  <a:schemeClr val="bg1"/>
                </a:solidFill>
              </a:rPr>
              <a:t>image/jpg  </a:t>
            </a:r>
            <a:r>
              <a:rPr lang="zh-CN" altLang="en-US">
                <a:solidFill>
                  <a:schemeClr val="bg1"/>
                </a:solidFill>
              </a:rPr>
              <a:t>符合当前文件类型的</a:t>
            </a:r>
            <a:r>
              <a:rPr lang="en-US" altLang="zh-CN">
                <a:solidFill>
                  <a:schemeClr val="bg1"/>
                </a:solidFill>
              </a:rPr>
              <a:t>MIME 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2175510"/>
            <a:ext cx="7620000" cy="430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文件包含漏洞代码分析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文件包含漏洞代码分析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中，使用</a:t>
            </a:r>
            <a:r>
              <a:rPr lang="en-US" altLang="zh-CN">
                <a:solidFill>
                  <a:schemeClr val="bg1"/>
                </a:solidFill>
              </a:rPr>
              <a:t>include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require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include_once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require_once</a:t>
            </a:r>
            <a:r>
              <a:rPr lang="zh-CN" altLang="en-US">
                <a:solidFill>
                  <a:schemeClr val="bg1"/>
                </a:solidFill>
              </a:rPr>
              <a:t>函数包含的文件都会被当作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代码执行，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无论文件的名称是什么，只要符合文件内容符合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代码规范，都会被当作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代码执行。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2704465"/>
            <a:ext cx="11458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if($_GET){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include($_GET[“file”])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else{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echo “not get args file”;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结合文件包含输出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phpinfo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图片Webshell制作</vt:lpstr>
      <vt:lpstr>PowerPoint 演示文稿</vt:lpstr>
      <vt:lpstr>上传图片Webshell文件</vt:lpstr>
      <vt:lpstr>PowerPoint 演示文稿</vt:lpstr>
      <vt:lpstr>文件包含漏洞代码分析</vt:lpstr>
      <vt:lpstr>PowerPoint 演示文稿</vt:lpstr>
      <vt:lpstr>结合文件包含输出phpinfo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161</cp:revision>
  <dcterms:created xsi:type="dcterms:W3CDTF">2018-08-20T13:57:00Z</dcterms:created>
  <dcterms:modified xsi:type="dcterms:W3CDTF">2018-12-05T08:17:09Z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