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4" r:id="rId14"/>
    <p:sldId id="26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5147" y="1552664"/>
            <a:ext cx="5308827" cy="186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1500" b="1" dirty="0" smtClean="0">
                <a:gradFill>
                  <a:gsLst>
                    <a:gs pos="0">
                      <a:srgbClr val="7DD5B1"/>
                    </a:gs>
                    <a:gs pos="100000">
                      <a:srgbClr val="1F352C"/>
                    </a:gs>
                  </a:gsLst>
                  <a:lin ang="5400000" scaled="1"/>
                </a:gra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2018</a:t>
            </a:r>
            <a:endParaRPr lang="zh-CN" altLang="en-US" sz="11500" b="1" dirty="0">
              <a:gradFill>
                <a:gsLst>
                  <a:gs pos="0">
                    <a:srgbClr val="7DD5B1"/>
                  </a:gs>
                  <a:gs pos="100000">
                    <a:srgbClr val="1F352C"/>
                  </a:gs>
                </a:gsLst>
                <a:lin ang="5400000" scaled="1"/>
              </a:gradFill>
              <a:latin typeface="Adobe Gothic Std B" panose="020B0800000000000000" pitchFamily="34" charset="-128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292725" y="4406900"/>
            <a:ext cx="61912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9201" y="3308349"/>
            <a:ext cx="6454774" cy="1063625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92725" y="4406900"/>
            <a:ext cx="6191250" cy="850900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8277-F295-4F6C-AB0E-FDB2692B0415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9C834-9BBB-4CDA-8D99-03C04A2819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3E00F-55BB-485E-8EF7-AE1B50AF66F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A5BE1-3942-47A9-893B-FA967778B28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652463"/>
            <a:ext cx="105156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53CC5-B0FB-4DAA-942A-7F43EE3E537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1180E-2B95-46B3-BB1C-3C91311E7B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H="1">
            <a:off x="3500438" y="2211388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6754813" y="3122613"/>
            <a:ext cx="1743075" cy="14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76725" y="3130550"/>
            <a:ext cx="3352800" cy="69532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C603B-3B31-47AC-AEE9-79C26789A923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EC5CE-6D15-4499-B970-C0D87B64A45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0797D-3859-405B-B9D9-5EAE4AA5E8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4B14D-6A07-44EE-955A-CB638E02C6E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F7F7-FE35-4CFB-BFE5-91E7ED9D27E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6924-8C7B-4F86-9F8D-72173A4EA2A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4"/>
          <p:cNvSpPr/>
          <p:nvPr/>
        </p:nvSpPr>
        <p:spPr>
          <a:xfrm>
            <a:off x="3411538" y="0"/>
            <a:ext cx="3540125" cy="6858000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34125" y="3672567"/>
            <a:ext cx="4184650" cy="22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168628" y="2276701"/>
            <a:ext cx="4516436" cy="1325563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68628" y="3790950"/>
            <a:ext cx="4516436" cy="85090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A0711-113B-4E7F-A2FE-D0D26434726B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AE3A9-B448-4B7B-8901-859B5A2049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468FD-FA67-41A8-9D0A-4DC8BA551B0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DB1F9-A5AE-475E-8694-87C70B03E99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E531-C830-4365-BAB0-6648F089779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3D24-F4EB-45BB-B402-B0488F90A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CB42-26F3-41EC-A8D5-98600AD9D23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3DF7-17ED-4C15-82D4-F36FCCE3ECE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21263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91575B-DFED-4CC8-A870-B96A91CFAA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C13F164-98D7-4393-970F-6AE6117ABFB7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00B68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4110355" y="3343275"/>
            <a:ext cx="7045325" cy="10636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b="1" smtClean="0">
                <a:solidFill>
                  <a:srgbClr val="00B683"/>
                </a:solidFill>
                <a:latin typeface="微软雅黑" panose="020B0503020204020204" charset="-122"/>
                <a:ea typeface="微软雅黑" panose="020B0503020204020204" charset="-122"/>
              </a:rPr>
              <a:t>攻防 训练营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副标题 2"/>
          <p:cNvSpPr>
            <a:spLocks noGrp="1"/>
          </p:cNvSpPr>
          <p:nvPr>
            <p:ph type="subTitle" idx="1"/>
          </p:nvPr>
        </p:nvSpPr>
        <p:spPr>
          <a:xfrm>
            <a:off x="5281930" y="4406900"/>
            <a:ext cx="6191250" cy="850900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mtClean="0">
                <a:latin typeface="微软雅黑" panose="020B0503020204020204" charset="-122"/>
                <a:ea typeface="微软雅黑" panose="020B0503020204020204" charset="-122"/>
              </a:rPr>
              <a:t>XSS 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过滤器绕过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73596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关注最新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等内容</a:t>
            </a:r>
            <a:endParaRPr lang="zh-CN" altLang="en-US">
              <a:solidFill>
                <a:schemeClr val="bg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1814830"/>
            <a:ext cx="106006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例如</a:t>
            </a:r>
            <a:r>
              <a:rPr lang="en-US" altLang="zh-CN">
                <a:solidFill>
                  <a:schemeClr val="bg1"/>
                </a:solidFill>
              </a:rPr>
              <a:t>HTML5</a:t>
            </a:r>
            <a:r>
              <a:rPr lang="zh-CN" altLang="en-US">
                <a:solidFill>
                  <a:schemeClr val="bg1"/>
                </a:solidFill>
              </a:rPr>
              <a:t>中新标签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&lt;video src=1 onerror=alert(1)&gt;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&lt;audio src=1 onerror=alert(1)&gt;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435673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参考：</a:t>
            </a:r>
            <a:r>
              <a:rPr>
                <a:solidFill>
                  <a:schemeClr val="bg1"/>
                </a:solidFill>
              </a:rPr>
              <a:t>https://www.owasp.org/index.php/XSS_Filter_Evasion_Cheat_Sheet</a:t>
            </a:r>
            <a:endParaRPr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00835" y="2916555"/>
            <a:ext cx="4105910" cy="1489075"/>
            <a:chOff x="4298950" y="2274888"/>
            <a:chExt cx="41059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313112" cy="549275"/>
              <a:chOff x="3702051" y="2081213"/>
              <a:chExt cx="33131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43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本地搭建环境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5217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XSS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4757420" cy="1458912"/>
            <a:chOff x="4298950" y="4113213"/>
            <a:chExt cx="475742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0988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自动化工具测试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17322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关注最新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HTML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等内容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7770"/>
            <a:ext cx="4281487" cy="706755"/>
            <a:chOff x="3875085" y="1207055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5462463" y="1207055"/>
              <a:ext cx="1198659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总结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b="1" smtClean="0"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1"/>
          </p:nvPr>
        </p:nvSpPr>
        <p:spPr>
          <a:xfrm>
            <a:off x="6836013" y="3790950"/>
            <a:ext cx="4516436" cy="85090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smtClean="0">
                <a:latin typeface="微软雅黑" panose="020B0503020204020204" charset="-122"/>
                <a:ea typeface="微软雅黑" panose="020B0503020204020204" charset="-122"/>
              </a:rPr>
              <a:t>欢迎关注  </a:t>
            </a:r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安全 训练营课程</a:t>
            </a:r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"/>
          <p:cNvGrpSpPr/>
          <p:nvPr/>
        </p:nvGrpSpPr>
        <p:grpSpPr bwMode="auto">
          <a:xfrm>
            <a:off x="1600835" y="2916555"/>
            <a:ext cx="4105910" cy="1489075"/>
            <a:chOff x="4298950" y="2274888"/>
            <a:chExt cx="4105910" cy="1489075"/>
          </a:xfrm>
        </p:grpSpPr>
        <p:grpSp>
          <p:nvGrpSpPr>
            <p:cNvPr id="7183" name="组合 29"/>
            <p:cNvGrpSpPr/>
            <p:nvPr/>
          </p:nvGrpSpPr>
          <p:grpSpPr bwMode="auto">
            <a:xfrm>
              <a:off x="4313238" y="2274888"/>
              <a:ext cx="3313112" cy="549275"/>
              <a:chOff x="3702051" y="2081213"/>
              <a:chExt cx="3313112" cy="549275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3702051" y="2281238"/>
                <a:ext cx="392112" cy="349250"/>
              </a:xfrm>
              <a:custGeom>
                <a:avLst/>
                <a:gdLst>
                  <a:gd name="connsiteX0" fmla="*/ 0 w 637309"/>
                  <a:gd name="connsiteY0" fmla="*/ 235527 h 568036"/>
                  <a:gd name="connsiteX1" fmla="*/ 637309 w 637309"/>
                  <a:gd name="connsiteY1" fmla="*/ 0 h 568036"/>
                  <a:gd name="connsiteX2" fmla="*/ 318655 w 637309"/>
                  <a:gd name="connsiteY2" fmla="*/ 568036 h 568036"/>
                  <a:gd name="connsiteX3" fmla="*/ 318655 w 637309"/>
                  <a:gd name="connsiteY3" fmla="*/ 332509 h 568036"/>
                  <a:gd name="connsiteX4" fmla="*/ 0 w 637309"/>
                  <a:gd name="connsiteY4" fmla="*/ 235527 h 568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7309" h="568036">
                    <a:moveTo>
                      <a:pt x="0" y="235527"/>
                    </a:moveTo>
                    <a:lnTo>
                      <a:pt x="637309" y="0"/>
                    </a:lnTo>
                    <a:lnTo>
                      <a:pt x="318655" y="568036"/>
                    </a:lnTo>
                    <a:lnTo>
                      <a:pt x="318655" y="332509"/>
                    </a:lnTo>
                    <a:lnTo>
                      <a:pt x="0" y="23552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>
                  <a:solidFill>
                    <a:prstClr val="white"/>
                  </a:solidFill>
                </a:endParaRPr>
              </a:p>
            </p:txBody>
          </p:sp>
          <p:sp>
            <p:nvSpPr>
              <p:cNvPr id="7187" name="文本框 6"/>
              <p:cNvSpPr txBox="1">
                <a:spLocks noChangeArrowheads="1"/>
              </p:cNvSpPr>
              <p:nvPr/>
            </p:nvSpPr>
            <p:spPr bwMode="auto">
              <a:xfrm>
                <a:off x="4271963" y="2081213"/>
                <a:ext cx="2743200" cy="5219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1. </a:t>
                </a:r>
                <a:r>
                  <a:rPr lang="zh-CN" alt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本地搭建环境</a:t>
                </a:r>
                <a:endPara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184" name="文本框 7"/>
            <p:cNvSpPr txBox="1">
              <a:spLocks noChangeArrowheads="1"/>
            </p:cNvSpPr>
            <p:nvPr/>
          </p:nvSpPr>
          <p:spPr bwMode="auto">
            <a:xfrm>
              <a:off x="4883150" y="3241993"/>
              <a:ext cx="3521710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2. XSS payload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4298950" y="341471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3" name="组合 1"/>
          <p:cNvGrpSpPr/>
          <p:nvPr/>
        </p:nvGrpSpPr>
        <p:grpSpPr bwMode="auto">
          <a:xfrm>
            <a:off x="6692583" y="2946718"/>
            <a:ext cx="4757420" cy="1458912"/>
            <a:chOff x="4298950" y="4113213"/>
            <a:chExt cx="4757421" cy="1458912"/>
          </a:xfrm>
        </p:grpSpPr>
        <p:sp>
          <p:nvSpPr>
            <p:cNvPr id="7179" name="文本框 8"/>
            <p:cNvSpPr txBox="1">
              <a:spLocks noChangeArrowheads="1"/>
            </p:cNvSpPr>
            <p:nvPr/>
          </p:nvSpPr>
          <p:spPr bwMode="auto">
            <a:xfrm>
              <a:off x="4883150" y="4113213"/>
              <a:ext cx="309880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3.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自动化工具测试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80" name="文本框 9"/>
            <p:cNvSpPr txBox="1">
              <a:spLocks noChangeArrowheads="1"/>
            </p:cNvSpPr>
            <p:nvPr/>
          </p:nvSpPr>
          <p:spPr bwMode="auto">
            <a:xfrm>
              <a:off x="4883150" y="5049838"/>
              <a:ext cx="4173221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4. 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关注最新</a:t>
              </a:r>
              <a:r>
                <a:rPr lang="en-US" altLang="zh-CN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HTML</a:t>
              </a:r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等内容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4322762" y="4310063"/>
              <a:ext cx="392113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6"/>
            <p:cNvSpPr/>
            <p:nvPr/>
          </p:nvSpPr>
          <p:spPr bwMode="auto">
            <a:xfrm>
              <a:off x="4298950" y="5222875"/>
              <a:ext cx="392112" cy="349250"/>
            </a:xfrm>
            <a:custGeom>
              <a:avLst/>
              <a:gdLst>
                <a:gd name="connsiteX0" fmla="*/ 0 w 637309"/>
                <a:gd name="connsiteY0" fmla="*/ 235527 h 568036"/>
                <a:gd name="connsiteX1" fmla="*/ 637309 w 637309"/>
                <a:gd name="connsiteY1" fmla="*/ 0 h 568036"/>
                <a:gd name="connsiteX2" fmla="*/ 318655 w 637309"/>
                <a:gd name="connsiteY2" fmla="*/ 568036 h 568036"/>
                <a:gd name="connsiteX3" fmla="*/ 318655 w 637309"/>
                <a:gd name="connsiteY3" fmla="*/ 332509 h 568036"/>
                <a:gd name="connsiteX4" fmla="*/ 0 w 637309"/>
                <a:gd name="connsiteY4" fmla="*/ 235527 h 56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7309" h="568036">
                  <a:moveTo>
                    <a:pt x="0" y="235527"/>
                  </a:moveTo>
                  <a:lnTo>
                    <a:pt x="637309" y="0"/>
                  </a:lnTo>
                  <a:lnTo>
                    <a:pt x="318655" y="568036"/>
                  </a:lnTo>
                  <a:lnTo>
                    <a:pt x="318655" y="332509"/>
                  </a:lnTo>
                  <a:lnTo>
                    <a:pt x="0" y="2355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174" name="组合 22"/>
          <p:cNvGrpSpPr/>
          <p:nvPr/>
        </p:nvGrpSpPr>
        <p:grpSpPr bwMode="auto">
          <a:xfrm>
            <a:off x="3875088" y="1203325"/>
            <a:ext cx="4281487" cy="706755"/>
            <a:chOff x="3875085" y="1202601"/>
            <a:chExt cx="4280697" cy="708204"/>
          </a:xfrm>
        </p:grpSpPr>
        <p:sp>
          <p:nvSpPr>
            <p:cNvPr id="7176" name="文本框 26"/>
            <p:cNvSpPr txBox="1">
              <a:spLocks noChangeArrowheads="1"/>
            </p:cNvSpPr>
            <p:nvPr/>
          </p:nvSpPr>
          <p:spPr bwMode="auto">
            <a:xfrm>
              <a:off x="4954557" y="1202601"/>
              <a:ext cx="2214471" cy="708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4000">
                  <a:solidFill>
                    <a:srgbClr val="00B683"/>
                  </a:solidFill>
                  <a:latin typeface="Impact" panose="020B0806030902050204" pitchFamily="34" charset="0"/>
                  <a:ea typeface="宋体" panose="02010600030101010101" pitchFamily="2" charset="-122"/>
                </a:rPr>
                <a:t>课程内容</a:t>
              </a:r>
              <a:endParaRPr lang="zh-CN" altLang="en-US" sz="4000">
                <a:solidFill>
                  <a:srgbClr val="00B683"/>
                </a:solidFill>
                <a:latin typeface="Impact" panose="020B080603090205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flipH="1">
              <a:off x="3875085" y="1560521"/>
              <a:ext cx="88566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auto">
            <a:xfrm flipH="1">
              <a:off x="7270120" y="1555748"/>
              <a:ext cx="885662" cy="159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419600" y="3081655"/>
            <a:ext cx="3352800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本地搭建环境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25082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本地搭建环境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71818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Web</a:t>
            </a:r>
            <a:r>
              <a:rPr lang="zh-CN" altLang="en-US">
                <a:solidFill>
                  <a:schemeClr val="bg1"/>
                </a:solidFill>
              </a:rPr>
              <a:t>程序中找到过滤的函数，然后拷贝到本地环境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搭建完成。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086485"/>
            <a:ext cx="10437495" cy="5415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144645" y="3163570"/>
            <a:ext cx="390207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XSS payload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1345" y="597535"/>
            <a:ext cx="3426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 payload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8460" y="1931035"/>
            <a:ext cx="8656955" cy="29952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1200" y="1095375"/>
            <a:ext cx="6935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kali linux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下自带字典，在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CTF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比赛中经常使用。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4136390" y="3163570"/>
            <a:ext cx="391985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自动化工具测试</a:t>
            </a:r>
            <a:endParaRPr lang="zh-CN" altLang="en-US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4"/>
          <p:cNvSpPr/>
          <p:nvPr/>
        </p:nvSpPr>
        <p:spPr>
          <a:xfrm rot="10956726">
            <a:off x="-46038" y="5965825"/>
            <a:ext cx="12217401" cy="703263"/>
          </a:xfrm>
          <a:custGeom>
            <a:avLst/>
            <a:gdLst>
              <a:gd name="connsiteX0" fmla="*/ 0 w 769258"/>
              <a:gd name="connsiteY0" fmla="*/ 6858000 h 6858000"/>
              <a:gd name="connsiteX1" fmla="*/ 384629 w 769258"/>
              <a:gd name="connsiteY1" fmla="*/ 0 h 6858000"/>
              <a:gd name="connsiteX2" fmla="*/ 769258 w 769258"/>
              <a:gd name="connsiteY2" fmla="*/ 6858000 h 6858000"/>
              <a:gd name="connsiteX3" fmla="*/ 0 w 769258"/>
              <a:gd name="connsiteY3" fmla="*/ 6858000 h 6858000"/>
              <a:gd name="connsiteX0-1" fmla="*/ 909565 w 1678823"/>
              <a:gd name="connsiteY0-2" fmla="*/ 6858000 h 6858000"/>
              <a:gd name="connsiteX1-3" fmla="*/ 1294194 w 1678823"/>
              <a:gd name="connsiteY1-4" fmla="*/ 0 h 6858000"/>
              <a:gd name="connsiteX2-5" fmla="*/ 1678823 w 1678823"/>
              <a:gd name="connsiteY2-6" fmla="*/ 6858000 h 6858000"/>
              <a:gd name="connsiteX3-7" fmla="*/ 909565 w 1678823"/>
              <a:gd name="connsiteY3-8" fmla="*/ 6858000 h 6858000"/>
              <a:gd name="connsiteX0-9" fmla="*/ 1681508 w 2450766"/>
              <a:gd name="connsiteY0-10" fmla="*/ 6858000 h 6858000"/>
              <a:gd name="connsiteX1-11" fmla="*/ 2066137 w 2450766"/>
              <a:gd name="connsiteY1-12" fmla="*/ 0 h 6858000"/>
              <a:gd name="connsiteX2-13" fmla="*/ 2450766 w 2450766"/>
              <a:gd name="connsiteY2-14" fmla="*/ 6858000 h 6858000"/>
              <a:gd name="connsiteX3-15" fmla="*/ 1681508 w 2450766"/>
              <a:gd name="connsiteY3-16" fmla="*/ 6858000 h 6858000"/>
              <a:gd name="connsiteX0-17" fmla="*/ 1681508 w 2450766"/>
              <a:gd name="connsiteY0-18" fmla="*/ 6858000 h 6858000"/>
              <a:gd name="connsiteX1-19" fmla="*/ 2066137 w 2450766"/>
              <a:gd name="connsiteY1-20" fmla="*/ 0 h 6858000"/>
              <a:gd name="connsiteX2-21" fmla="*/ 2450766 w 2450766"/>
              <a:gd name="connsiteY2-22" fmla="*/ 6858000 h 6858000"/>
              <a:gd name="connsiteX3-23" fmla="*/ 1681508 w 2450766"/>
              <a:gd name="connsiteY3-24" fmla="*/ 6858000 h 6858000"/>
              <a:gd name="connsiteX0-25" fmla="*/ 1681508 w 2450766"/>
              <a:gd name="connsiteY0-26" fmla="*/ 6858000 h 6858000"/>
              <a:gd name="connsiteX1-27" fmla="*/ 2066137 w 2450766"/>
              <a:gd name="connsiteY1-28" fmla="*/ 0 h 6858000"/>
              <a:gd name="connsiteX2-29" fmla="*/ 2450766 w 2450766"/>
              <a:gd name="connsiteY2-30" fmla="*/ 6858000 h 6858000"/>
              <a:gd name="connsiteX3-31" fmla="*/ 1681508 w 2450766"/>
              <a:gd name="connsiteY3-32" fmla="*/ 6858000 h 6858000"/>
              <a:gd name="connsiteX0-33" fmla="*/ 1681508 w 2450766"/>
              <a:gd name="connsiteY0-34" fmla="*/ 6858000 h 6858000"/>
              <a:gd name="connsiteX1-35" fmla="*/ 2066137 w 2450766"/>
              <a:gd name="connsiteY1-36" fmla="*/ 0 h 6858000"/>
              <a:gd name="connsiteX2-37" fmla="*/ 2450766 w 2450766"/>
              <a:gd name="connsiteY2-38" fmla="*/ 6858000 h 6858000"/>
              <a:gd name="connsiteX3-39" fmla="*/ 1681508 w 2450766"/>
              <a:gd name="connsiteY3-40" fmla="*/ 6858000 h 6858000"/>
              <a:gd name="connsiteX0-41" fmla="*/ 1681508 w 2450766"/>
              <a:gd name="connsiteY0-42" fmla="*/ 6858000 h 6858000"/>
              <a:gd name="connsiteX1-43" fmla="*/ 2066137 w 2450766"/>
              <a:gd name="connsiteY1-44" fmla="*/ 0 h 6858000"/>
              <a:gd name="connsiteX2-45" fmla="*/ 2450766 w 2450766"/>
              <a:gd name="connsiteY2-46" fmla="*/ 6858000 h 6858000"/>
              <a:gd name="connsiteX3-47" fmla="*/ 1681508 w 2450766"/>
              <a:gd name="connsiteY3-48" fmla="*/ 6858000 h 6858000"/>
              <a:gd name="connsiteX0-49" fmla="*/ 1734792 w 2504050"/>
              <a:gd name="connsiteY0-50" fmla="*/ 6858000 h 6858000"/>
              <a:gd name="connsiteX1-51" fmla="*/ 2119421 w 2504050"/>
              <a:gd name="connsiteY1-52" fmla="*/ 0 h 6858000"/>
              <a:gd name="connsiteX2-53" fmla="*/ 2504050 w 2504050"/>
              <a:gd name="connsiteY2-54" fmla="*/ 6858000 h 6858000"/>
              <a:gd name="connsiteX3-55" fmla="*/ 1734792 w 2504050"/>
              <a:gd name="connsiteY3-56" fmla="*/ 6858000 h 6858000"/>
              <a:gd name="connsiteX0-57" fmla="*/ 1734792 w 2504050"/>
              <a:gd name="connsiteY0-58" fmla="*/ 6858000 h 6858000"/>
              <a:gd name="connsiteX1-59" fmla="*/ 2119421 w 2504050"/>
              <a:gd name="connsiteY1-60" fmla="*/ 0 h 6858000"/>
              <a:gd name="connsiteX2-61" fmla="*/ 2504050 w 2504050"/>
              <a:gd name="connsiteY2-62" fmla="*/ 6858000 h 6858000"/>
              <a:gd name="connsiteX3-63" fmla="*/ 1734792 w 2504050"/>
              <a:gd name="connsiteY3-64" fmla="*/ 6858000 h 6858000"/>
              <a:gd name="connsiteX0-65" fmla="*/ 1734792 w 2504050"/>
              <a:gd name="connsiteY0-66" fmla="*/ 6858000 h 6858000"/>
              <a:gd name="connsiteX1-67" fmla="*/ 2119421 w 2504050"/>
              <a:gd name="connsiteY1-68" fmla="*/ 0 h 6858000"/>
              <a:gd name="connsiteX2-69" fmla="*/ 2504050 w 2504050"/>
              <a:gd name="connsiteY2-70" fmla="*/ 6858000 h 6858000"/>
              <a:gd name="connsiteX3-71" fmla="*/ 1734792 w 2504050"/>
              <a:gd name="connsiteY3-72" fmla="*/ 6858000 h 6858000"/>
              <a:gd name="connsiteX0-73" fmla="*/ 1696379 w 2465637"/>
              <a:gd name="connsiteY0-74" fmla="*/ 6858000 h 6858000"/>
              <a:gd name="connsiteX1-75" fmla="*/ 2081008 w 2465637"/>
              <a:gd name="connsiteY1-76" fmla="*/ 0 h 6858000"/>
              <a:gd name="connsiteX2-77" fmla="*/ 2465637 w 2465637"/>
              <a:gd name="connsiteY2-78" fmla="*/ 6858000 h 6858000"/>
              <a:gd name="connsiteX3-79" fmla="*/ 1696379 w 2465637"/>
              <a:gd name="connsiteY3-80" fmla="*/ 6858000 h 6858000"/>
              <a:gd name="connsiteX0-81" fmla="*/ 953666 w 3457381"/>
              <a:gd name="connsiteY0-82" fmla="*/ 6828972 h 6828972"/>
              <a:gd name="connsiteX1-83" fmla="*/ 3457381 w 3457381"/>
              <a:gd name="connsiteY1-84" fmla="*/ 0 h 6828972"/>
              <a:gd name="connsiteX2-85" fmla="*/ 1722924 w 3457381"/>
              <a:gd name="connsiteY2-86" fmla="*/ 6828972 h 6828972"/>
              <a:gd name="connsiteX3-87" fmla="*/ 953666 w 3457381"/>
              <a:gd name="connsiteY3-88" fmla="*/ 6828972 h 6828972"/>
              <a:gd name="connsiteX0-89" fmla="*/ 953666 w 3457381"/>
              <a:gd name="connsiteY0-90" fmla="*/ 6828972 h 6828972"/>
              <a:gd name="connsiteX1-91" fmla="*/ 3457381 w 3457381"/>
              <a:gd name="connsiteY1-92" fmla="*/ 0 h 6828972"/>
              <a:gd name="connsiteX2-93" fmla="*/ 1722924 w 3457381"/>
              <a:gd name="connsiteY2-94" fmla="*/ 6828972 h 6828972"/>
              <a:gd name="connsiteX3-95" fmla="*/ 953666 w 3457381"/>
              <a:gd name="connsiteY3-96" fmla="*/ 6828972 h 6828972"/>
              <a:gd name="connsiteX0-97" fmla="*/ 1118272 w 3621987"/>
              <a:gd name="connsiteY0-98" fmla="*/ 6828972 h 6828972"/>
              <a:gd name="connsiteX1-99" fmla="*/ 3621987 w 3621987"/>
              <a:gd name="connsiteY1-100" fmla="*/ 0 h 6828972"/>
              <a:gd name="connsiteX2-101" fmla="*/ 1887530 w 3621987"/>
              <a:gd name="connsiteY2-102" fmla="*/ 6828972 h 6828972"/>
              <a:gd name="connsiteX3-103" fmla="*/ 1118272 w 3621987"/>
              <a:gd name="connsiteY3-104" fmla="*/ 6828972 h 6828972"/>
              <a:gd name="connsiteX0-105" fmla="*/ 1118272 w 3621987"/>
              <a:gd name="connsiteY0-106" fmla="*/ 6828972 h 6828972"/>
              <a:gd name="connsiteX1-107" fmla="*/ 3621987 w 3621987"/>
              <a:gd name="connsiteY1-108" fmla="*/ 0 h 6828972"/>
              <a:gd name="connsiteX2-109" fmla="*/ 1887530 w 3621987"/>
              <a:gd name="connsiteY2-110" fmla="*/ 6828972 h 6828972"/>
              <a:gd name="connsiteX3-111" fmla="*/ 1118272 w 3621987"/>
              <a:gd name="connsiteY3-112" fmla="*/ 6828972 h 6828972"/>
              <a:gd name="connsiteX0-113" fmla="*/ 1118272 w 3621987"/>
              <a:gd name="connsiteY0-114" fmla="*/ 6828972 h 6828972"/>
              <a:gd name="connsiteX1-115" fmla="*/ 3621987 w 3621987"/>
              <a:gd name="connsiteY1-116" fmla="*/ 0 h 6828972"/>
              <a:gd name="connsiteX2-117" fmla="*/ 1887530 w 3621987"/>
              <a:gd name="connsiteY2-118" fmla="*/ 6828972 h 6828972"/>
              <a:gd name="connsiteX3-119" fmla="*/ 1118272 w 3621987"/>
              <a:gd name="connsiteY3-120" fmla="*/ 6828972 h 6828972"/>
              <a:gd name="connsiteX0-121" fmla="*/ 1118272 w 3621987"/>
              <a:gd name="connsiteY0-122" fmla="*/ 6828972 h 6828972"/>
              <a:gd name="connsiteX1-123" fmla="*/ 3621987 w 3621987"/>
              <a:gd name="connsiteY1-124" fmla="*/ 0 h 6828972"/>
              <a:gd name="connsiteX2-125" fmla="*/ 1887530 w 3621987"/>
              <a:gd name="connsiteY2-126" fmla="*/ 6828972 h 6828972"/>
              <a:gd name="connsiteX3-127" fmla="*/ 1118272 w 3621987"/>
              <a:gd name="connsiteY3-128" fmla="*/ 6828972 h 6828972"/>
              <a:gd name="connsiteX0-129" fmla="*/ 1079645 w 3583360"/>
              <a:gd name="connsiteY0-130" fmla="*/ 6828972 h 6828972"/>
              <a:gd name="connsiteX1-131" fmla="*/ 3583360 w 3583360"/>
              <a:gd name="connsiteY1-132" fmla="*/ 0 h 6828972"/>
              <a:gd name="connsiteX2-133" fmla="*/ 1848903 w 3583360"/>
              <a:gd name="connsiteY2-134" fmla="*/ 6828972 h 6828972"/>
              <a:gd name="connsiteX3-135" fmla="*/ 1079645 w 3583360"/>
              <a:gd name="connsiteY3-136" fmla="*/ 6828972 h 6828972"/>
              <a:gd name="connsiteX0-137" fmla="*/ 1079645 w 3583360"/>
              <a:gd name="connsiteY0-138" fmla="*/ 6828972 h 6828972"/>
              <a:gd name="connsiteX1-139" fmla="*/ 3583360 w 3583360"/>
              <a:gd name="connsiteY1-140" fmla="*/ 0 h 6828972"/>
              <a:gd name="connsiteX2-141" fmla="*/ 1848903 w 3583360"/>
              <a:gd name="connsiteY2-142" fmla="*/ 6828972 h 6828972"/>
              <a:gd name="connsiteX3-143" fmla="*/ 1079645 w 3583360"/>
              <a:gd name="connsiteY3-144" fmla="*/ 6828972 h 6828972"/>
              <a:gd name="connsiteX0-145" fmla="*/ 1079645 w 3583360"/>
              <a:gd name="connsiteY0-146" fmla="*/ 6828972 h 6828972"/>
              <a:gd name="connsiteX1-147" fmla="*/ 3583360 w 3583360"/>
              <a:gd name="connsiteY1-148" fmla="*/ 0 h 6828972"/>
              <a:gd name="connsiteX2-149" fmla="*/ 1848903 w 3583360"/>
              <a:gd name="connsiteY2-150" fmla="*/ 6828972 h 6828972"/>
              <a:gd name="connsiteX3-151" fmla="*/ 1079645 w 3583360"/>
              <a:gd name="connsiteY3-152" fmla="*/ 6828972 h 6828972"/>
              <a:gd name="connsiteX0-153" fmla="*/ 1079645 w 3583360"/>
              <a:gd name="connsiteY0-154" fmla="*/ 6828972 h 6828972"/>
              <a:gd name="connsiteX1-155" fmla="*/ 3583360 w 3583360"/>
              <a:gd name="connsiteY1-156" fmla="*/ 0 h 6828972"/>
              <a:gd name="connsiteX2-157" fmla="*/ 1848903 w 3583360"/>
              <a:gd name="connsiteY2-158" fmla="*/ 6828972 h 6828972"/>
              <a:gd name="connsiteX3-159" fmla="*/ 1079645 w 3583360"/>
              <a:gd name="connsiteY3-160" fmla="*/ 6828972 h 6828972"/>
              <a:gd name="connsiteX0-161" fmla="*/ 1144188 w 3647903"/>
              <a:gd name="connsiteY0-162" fmla="*/ 6828972 h 6828972"/>
              <a:gd name="connsiteX1-163" fmla="*/ 3647903 w 3647903"/>
              <a:gd name="connsiteY1-164" fmla="*/ 0 h 6828972"/>
              <a:gd name="connsiteX2-165" fmla="*/ 1913446 w 3647903"/>
              <a:gd name="connsiteY2-166" fmla="*/ 6828972 h 6828972"/>
              <a:gd name="connsiteX3-167" fmla="*/ 1144188 w 3647903"/>
              <a:gd name="connsiteY3-168" fmla="*/ 6828972 h 6828972"/>
              <a:gd name="connsiteX0-169" fmla="*/ 1144188 w 3647903"/>
              <a:gd name="connsiteY0-170" fmla="*/ 6828972 h 6828972"/>
              <a:gd name="connsiteX1-171" fmla="*/ 3647903 w 3647903"/>
              <a:gd name="connsiteY1-172" fmla="*/ 0 h 6828972"/>
              <a:gd name="connsiteX2-173" fmla="*/ 1913446 w 3647903"/>
              <a:gd name="connsiteY2-174" fmla="*/ 6828972 h 6828972"/>
              <a:gd name="connsiteX3-175" fmla="*/ 1144188 w 3647903"/>
              <a:gd name="connsiteY3-176" fmla="*/ 6828972 h 6828972"/>
              <a:gd name="connsiteX0-177" fmla="*/ 1058995 w 3562710"/>
              <a:gd name="connsiteY0-178" fmla="*/ 6828972 h 6828972"/>
              <a:gd name="connsiteX1-179" fmla="*/ 3562710 w 3562710"/>
              <a:gd name="connsiteY1-180" fmla="*/ 0 h 6828972"/>
              <a:gd name="connsiteX2-181" fmla="*/ 1828253 w 3562710"/>
              <a:gd name="connsiteY2-182" fmla="*/ 6828972 h 6828972"/>
              <a:gd name="connsiteX3-183" fmla="*/ 1058995 w 3562710"/>
              <a:gd name="connsiteY3-184" fmla="*/ 6828972 h 6828972"/>
              <a:gd name="connsiteX0-185" fmla="*/ 1058995 w 3562710"/>
              <a:gd name="connsiteY0-186" fmla="*/ 6828972 h 6828972"/>
              <a:gd name="connsiteX1-187" fmla="*/ 3562710 w 3562710"/>
              <a:gd name="connsiteY1-188" fmla="*/ 0 h 6828972"/>
              <a:gd name="connsiteX2-189" fmla="*/ 1828253 w 3562710"/>
              <a:gd name="connsiteY2-190" fmla="*/ 6828972 h 6828972"/>
              <a:gd name="connsiteX3-191" fmla="*/ 1058995 w 3562710"/>
              <a:gd name="connsiteY3-192" fmla="*/ 6828972 h 6828972"/>
              <a:gd name="connsiteX0-193" fmla="*/ 1058995 w 3562710"/>
              <a:gd name="connsiteY0-194" fmla="*/ 6828972 h 6828972"/>
              <a:gd name="connsiteX1-195" fmla="*/ 3562710 w 3562710"/>
              <a:gd name="connsiteY1-196" fmla="*/ 0 h 6828972"/>
              <a:gd name="connsiteX2-197" fmla="*/ 1828253 w 3562710"/>
              <a:gd name="connsiteY2-198" fmla="*/ 6828972 h 6828972"/>
              <a:gd name="connsiteX3-199" fmla="*/ 1058995 w 3562710"/>
              <a:gd name="connsiteY3-200" fmla="*/ 6828972 h 6828972"/>
              <a:gd name="connsiteX0-201" fmla="*/ 923683 w 3427398"/>
              <a:gd name="connsiteY0-202" fmla="*/ 6828972 h 6828972"/>
              <a:gd name="connsiteX1-203" fmla="*/ 3427398 w 3427398"/>
              <a:gd name="connsiteY1-204" fmla="*/ 0 h 6828972"/>
              <a:gd name="connsiteX2-205" fmla="*/ 1692941 w 3427398"/>
              <a:gd name="connsiteY2-206" fmla="*/ 6828972 h 6828972"/>
              <a:gd name="connsiteX3-207" fmla="*/ 923683 w 3427398"/>
              <a:gd name="connsiteY3-208" fmla="*/ 6828972 h 6828972"/>
              <a:gd name="connsiteX0-209" fmla="*/ 923683 w 3427398"/>
              <a:gd name="connsiteY0-210" fmla="*/ 6828972 h 6828972"/>
              <a:gd name="connsiteX1-211" fmla="*/ 3427398 w 3427398"/>
              <a:gd name="connsiteY1-212" fmla="*/ 0 h 6828972"/>
              <a:gd name="connsiteX2-213" fmla="*/ 1692941 w 3427398"/>
              <a:gd name="connsiteY2-214" fmla="*/ 6828972 h 6828972"/>
              <a:gd name="connsiteX3-215" fmla="*/ 923683 w 3427398"/>
              <a:gd name="connsiteY3-216" fmla="*/ 6828972 h 6828972"/>
              <a:gd name="connsiteX0-217" fmla="*/ 923683 w 3427398"/>
              <a:gd name="connsiteY0-218" fmla="*/ 6828972 h 6828972"/>
              <a:gd name="connsiteX1-219" fmla="*/ 3427398 w 3427398"/>
              <a:gd name="connsiteY1-220" fmla="*/ 0 h 6828972"/>
              <a:gd name="connsiteX2-221" fmla="*/ 1692941 w 3427398"/>
              <a:gd name="connsiteY2-222" fmla="*/ 6828972 h 6828972"/>
              <a:gd name="connsiteX3-223" fmla="*/ 923683 w 3427398"/>
              <a:gd name="connsiteY3-224" fmla="*/ 6828972 h 6828972"/>
              <a:gd name="connsiteX0-225" fmla="*/ 923683 w 3427398"/>
              <a:gd name="connsiteY0-226" fmla="*/ 6828972 h 6828972"/>
              <a:gd name="connsiteX1-227" fmla="*/ 3427398 w 3427398"/>
              <a:gd name="connsiteY1-228" fmla="*/ 0 h 6828972"/>
              <a:gd name="connsiteX2-229" fmla="*/ 1692941 w 3427398"/>
              <a:gd name="connsiteY2-230" fmla="*/ 6828972 h 6828972"/>
              <a:gd name="connsiteX3-231" fmla="*/ 923683 w 3427398"/>
              <a:gd name="connsiteY3-232" fmla="*/ 6828972 h 6828972"/>
              <a:gd name="connsiteX0-233" fmla="*/ 923683 w 3427398"/>
              <a:gd name="connsiteY0-234" fmla="*/ 6828972 h 6828972"/>
              <a:gd name="connsiteX1-235" fmla="*/ 3427398 w 3427398"/>
              <a:gd name="connsiteY1-236" fmla="*/ 0 h 6828972"/>
              <a:gd name="connsiteX2-237" fmla="*/ 1692941 w 3427398"/>
              <a:gd name="connsiteY2-238" fmla="*/ 6828972 h 6828972"/>
              <a:gd name="connsiteX3-239" fmla="*/ 923683 w 3427398"/>
              <a:gd name="connsiteY3-240" fmla="*/ 6828972 h 6828972"/>
              <a:gd name="connsiteX0-241" fmla="*/ 923683 w 3427398"/>
              <a:gd name="connsiteY0-242" fmla="*/ 6828972 h 6843486"/>
              <a:gd name="connsiteX1-243" fmla="*/ 3427398 w 3427398"/>
              <a:gd name="connsiteY1-244" fmla="*/ 0 h 6843486"/>
              <a:gd name="connsiteX2-245" fmla="*/ 1576827 w 3427398"/>
              <a:gd name="connsiteY2-246" fmla="*/ 6843486 h 6843486"/>
              <a:gd name="connsiteX3-247" fmla="*/ 923683 w 3427398"/>
              <a:gd name="connsiteY3-248" fmla="*/ 6828972 h 6843486"/>
              <a:gd name="connsiteX0-249" fmla="*/ 923683 w 3427398"/>
              <a:gd name="connsiteY0-250" fmla="*/ 6828972 h 6843486"/>
              <a:gd name="connsiteX1-251" fmla="*/ 3427398 w 3427398"/>
              <a:gd name="connsiteY1-252" fmla="*/ 0 h 6843486"/>
              <a:gd name="connsiteX2-253" fmla="*/ 1576827 w 3427398"/>
              <a:gd name="connsiteY2-254" fmla="*/ 6843486 h 6843486"/>
              <a:gd name="connsiteX3-255" fmla="*/ 923683 w 3427398"/>
              <a:gd name="connsiteY3-256" fmla="*/ 6828972 h 6843486"/>
              <a:gd name="connsiteX0-257" fmla="*/ 988112 w 3491827"/>
              <a:gd name="connsiteY0-258" fmla="*/ 6828972 h 6843486"/>
              <a:gd name="connsiteX1-259" fmla="*/ 3491827 w 3491827"/>
              <a:gd name="connsiteY1-260" fmla="*/ 0 h 6843486"/>
              <a:gd name="connsiteX2-261" fmla="*/ 1641256 w 3491827"/>
              <a:gd name="connsiteY2-262" fmla="*/ 6843486 h 6843486"/>
              <a:gd name="connsiteX3-263" fmla="*/ 988112 w 3491827"/>
              <a:gd name="connsiteY3-264" fmla="*/ 6828972 h 6843486"/>
              <a:gd name="connsiteX0-265" fmla="*/ 988112 w 3491827"/>
              <a:gd name="connsiteY0-266" fmla="*/ 6828972 h 6843486"/>
              <a:gd name="connsiteX1-267" fmla="*/ 3491827 w 3491827"/>
              <a:gd name="connsiteY1-268" fmla="*/ 0 h 6843486"/>
              <a:gd name="connsiteX2-269" fmla="*/ 1641256 w 3491827"/>
              <a:gd name="connsiteY2-270" fmla="*/ 6843486 h 6843486"/>
              <a:gd name="connsiteX3-271" fmla="*/ 988112 w 3491827"/>
              <a:gd name="connsiteY3-272" fmla="*/ 6828972 h 6843486"/>
              <a:gd name="connsiteX0-273" fmla="*/ 949455 w 3453170"/>
              <a:gd name="connsiteY0-274" fmla="*/ 6828972 h 6843486"/>
              <a:gd name="connsiteX1-275" fmla="*/ 3453170 w 3453170"/>
              <a:gd name="connsiteY1-276" fmla="*/ 0 h 6843486"/>
              <a:gd name="connsiteX2-277" fmla="*/ 1602599 w 3453170"/>
              <a:gd name="connsiteY2-278" fmla="*/ 6843486 h 6843486"/>
              <a:gd name="connsiteX3-279" fmla="*/ 949455 w 3453170"/>
              <a:gd name="connsiteY3-280" fmla="*/ 6828972 h 6843486"/>
              <a:gd name="connsiteX0-281" fmla="*/ 949455 w 3453170"/>
              <a:gd name="connsiteY0-282" fmla="*/ 6828972 h 6843486"/>
              <a:gd name="connsiteX1-283" fmla="*/ 3453170 w 3453170"/>
              <a:gd name="connsiteY1-284" fmla="*/ 0 h 6843486"/>
              <a:gd name="connsiteX2-285" fmla="*/ 1602599 w 3453170"/>
              <a:gd name="connsiteY2-286" fmla="*/ 6843486 h 6843486"/>
              <a:gd name="connsiteX3-287" fmla="*/ 949455 w 3453170"/>
              <a:gd name="connsiteY3-288" fmla="*/ 6828972 h 6843486"/>
              <a:gd name="connsiteX0-289" fmla="*/ 949455 w 3453170"/>
              <a:gd name="connsiteY0-290" fmla="*/ 6828972 h 6843486"/>
              <a:gd name="connsiteX1-291" fmla="*/ 3453170 w 3453170"/>
              <a:gd name="connsiteY1-292" fmla="*/ 0 h 6843486"/>
              <a:gd name="connsiteX2-293" fmla="*/ 1602599 w 3453170"/>
              <a:gd name="connsiteY2-294" fmla="*/ 6843486 h 6843486"/>
              <a:gd name="connsiteX3-295" fmla="*/ 949455 w 3453170"/>
              <a:gd name="connsiteY3-296" fmla="*/ 6828972 h 6843486"/>
              <a:gd name="connsiteX0-297" fmla="*/ 949455 w 3453170"/>
              <a:gd name="connsiteY0-298" fmla="*/ 6828972 h 6843486"/>
              <a:gd name="connsiteX1-299" fmla="*/ 3453170 w 3453170"/>
              <a:gd name="connsiteY1-300" fmla="*/ 0 h 6843486"/>
              <a:gd name="connsiteX2-301" fmla="*/ 1602599 w 3453170"/>
              <a:gd name="connsiteY2-302" fmla="*/ 6843486 h 6843486"/>
              <a:gd name="connsiteX3-303" fmla="*/ 949455 w 3453170"/>
              <a:gd name="connsiteY3-304" fmla="*/ 6828972 h 6843486"/>
              <a:gd name="connsiteX0-305" fmla="*/ 949455 w 3453170"/>
              <a:gd name="connsiteY0-306" fmla="*/ 6828972 h 6843486"/>
              <a:gd name="connsiteX1-307" fmla="*/ 3453170 w 3453170"/>
              <a:gd name="connsiteY1-308" fmla="*/ 0 h 6843486"/>
              <a:gd name="connsiteX2-309" fmla="*/ 1602599 w 3453170"/>
              <a:gd name="connsiteY2-310" fmla="*/ 6843486 h 6843486"/>
              <a:gd name="connsiteX3-311" fmla="*/ 949455 w 3453170"/>
              <a:gd name="connsiteY3-312" fmla="*/ 6828972 h 6843486"/>
              <a:gd name="connsiteX0-313" fmla="*/ 891725 w 3613155"/>
              <a:gd name="connsiteY0-314" fmla="*/ 6858000 h 6858000"/>
              <a:gd name="connsiteX1-315" fmla="*/ 3613155 w 3613155"/>
              <a:gd name="connsiteY1-316" fmla="*/ 0 h 6858000"/>
              <a:gd name="connsiteX2-317" fmla="*/ 1762584 w 3613155"/>
              <a:gd name="connsiteY2-318" fmla="*/ 6843486 h 6858000"/>
              <a:gd name="connsiteX3-319" fmla="*/ 891725 w 3613155"/>
              <a:gd name="connsiteY3-320" fmla="*/ 6858000 h 6858000"/>
              <a:gd name="connsiteX0-321" fmla="*/ 894890 w 3616320"/>
              <a:gd name="connsiteY0-322" fmla="*/ 6858000 h 6858000"/>
              <a:gd name="connsiteX1-323" fmla="*/ 3616320 w 3616320"/>
              <a:gd name="connsiteY1-324" fmla="*/ 0 h 6858000"/>
              <a:gd name="connsiteX2-325" fmla="*/ 1765749 w 3616320"/>
              <a:gd name="connsiteY2-326" fmla="*/ 6843486 h 6858000"/>
              <a:gd name="connsiteX3-327" fmla="*/ 894890 w 3616320"/>
              <a:gd name="connsiteY3-328" fmla="*/ 6858000 h 6858000"/>
              <a:gd name="connsiteX0-329" fmla="*/ 857757 w 3579187"/>
              <a:gd name="connsiteY0-330" fmla="*/ 6858000 h 6858000"/>
              <a:gd name="connsiteX1-331" fmla="*/ 3579187 w 3579187"/>
              <a:gd name="connsiteY1-332" fmla="*/ 0 h 6858000"/>
              <a:gd name="connsiteX2-333" fmla="*/ 1728616 w 3579187"/>
              <a:gd name="connsiteY2-334" fmla="*/ 6843486 h 6858000"/>
              <a:gd name="connsiteX3-335" fmla="*/ 857757 w 3579187"/>
              <a:gd name="connsiteY3-336" fmla="*/ 6858000 h 6858000"/>
              <a:gd name="connsiteX0-337" fmla="*/ 857757 w 3579187"/>
              <a:gd name="connsiteY0-338" fmla="*/ 6858000 h 6858000"/>
              <a:gd name="connsiteX1-339" fmla="*/ 3579187 w 3579187"/>
              <a:gd name="connsiteY1-340" fmla="*/ 0 h 6858000"/>
              <a:gd name="connsiteX2-341" fmla="*/ 1728616 w 3579187"/>
              <a:gd name="connsiteY2-342" fmla="*/ 6843486 h 6858000"/>
              <a:gd name="connsiteX3-343" fmla="*/ 857757 w 3579187"/>
              <a:gd name="connsiteY3-344" fmla="*/ 6858000 h 6858000"/>
              <a:gd name="connsiteX0-345" fmla="*/ 857757 w 3579187"/>
              <a:gd name="connsiteY0-346" fmla="*/ 6858000 h 6858000"/>
              <a:gd name="connsiteX1-347" fmla="*/ 3579187 w 3579187"/>
              <a:gd name="connsiteY1-348" fmla="*/ 0 h 6858000"/>
              <a:gd name="connsiteX2-349" fmla="*/ 1728616 w 3579187"/>
              <a:gd name="connsiteY2-350" fmla="*/ 6843486 h 6858000"/>
              <a:gd name="connsiteX3-351" fmla="*/ 857757 w 3579187"/>
              <a:gd name="connsiteY3-352" fmla="*/ 6858000 h 6858000"/>
              <a:gd name="connsiteX0-353" fmla="*/ 819108 w 3540538"/>
              <a:gd name="connsiteY0-354" fmla="*/ 6858000 h 6858000"/>
              <a:gd name="connsiteX1-355" fmla="*/ 3540538 w 3540538"/>
              <a:gd name="connsiteY1-356" fmla="*/ 0 h 6858000"/>
              <a:gd name="connsiteX2-357" fmla="*/ 1689967 w 3540538"/>
              <a:gd name="connsiteY2-358" fmla="*/ 6843486 h 6858000"/>
              <a:gd name="connsiteX3-359" fmla="*/ 819108 w 3540538"/>
              <a:gd name="connsiteY3-360" fmla="*/ 6858000 h 6858000"/>
              <a:gd name="connsiteX0-361" fmla="*/ 819108 w 3540538"/>
              <a:gd name="connsiteY0-362" fmla="*/ 6858000 h 6858000"/>
              <a:gd name="connsiteX1-363" fmla="*/ 3540538 w 3540538"/>
              <a:gd name="connsiteY1-364" fmla="*/ 0 h 6858000"/>
              <a:gd name="connsiteX2-365" fmla="*/ 1689967 w 3540538"/>
              <a:gd name="connsiteY2-366" fmla="*/ 6858000 h 6858000"/>
              <a:gd name="connsiteX3-367" fmla="*/ 819108 w 3540538"/>
              <a:gd name="connsiteY3-368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540538" h="6858000">
                <a:moveTo>
                  <a:pt x="819108" y="6858000"/>
                </a:moveTo>
                <a:cubicBezTo>
                  <a:pt x="-910511" y="4789714"/>
                  <a:pt x="146615" y="2503714"/>
                  <a:pt x="3540538" y="0"/>
                </a:cubicBezTo>
                <a:cubicBezTo>
                  <a:pt x="-859709" y="3490687"/>
                  <a:pt x="386102" y="5515430"/>
                  <a:pt x="1689967" y="6858000"/>
                </a:cubicBezTo>
                <a:lnTo>
                  <a:pt x="819108" y="6858000"/>
                </a:lnTo>
                <a:close/>
              </a:path>
            </a:pathLst>
          </a:custGeom>
          <a:solidFill>
            <a:srgbClr val="00B68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2000" y="394335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XSS payload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5655" y="859790"/>
            <a:ext cx="1060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Burpsuite</a:t>
            </a:r>
            <a:r>
              <a:rPr lang="zh-CN" altLang="en-US">
                <a:solidFill>
                  <a:schemeClr val="bg1"/>
                </a:solidFill>
              </a:rPr>
              <a:t>进行自动化探测。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228090"/>
            <a:ext cx="7620000" cy="55987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22"/>
          <p:cNvSpPr txBox="1">
            <a:spLocks noChangeArrowheads="1"/>
          </p:cNvSpPr>
          <p:nvPr/>
        </p:nvSpPr>
        <p:spPr bwMode="auto">
          <a:xfrm>
            <a:off x="5684838" y="2333625"/>
            <a:ext cx="10699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3716020" y="3081020"/>
            <a:ext cx="4760595" cy="695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关注最新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等内容</a:t>
            </a:r>
            <a:endParaRPr lang="zh-CN" b="1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10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35"/>
  <p:tag name="KSO_WM_SLIDE_INDEX" val="35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3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3617"/>
</p:tagLst>
</file>

<file path=ppt/tags/tag6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TEMPLATE_THUMBS_INDEX" val="1、2、3、4、5、7、9、12、13、14、15、17、19、20、24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1"/>
  <p:tag name="KSO_WM_SLIDE_INDEX" val="1"/>
  <p:tag name="KSO_WM_SLIDE_ITEM_CNT" val="0"/>
  <p:tag name="KSO_WM_SLIDE_TYPE" val="title"/>
  <p:tag name="KSO_WM_TEMPLATE_THUMBS_INDEX" val="1、5、6、7、8、11、13、14、17、20、25、35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6"/>
  <p:tag name="KSO_WM_SLIDE_INDEX" val="6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3617"/>
  <p:tag name="KSO_WM_TAG_VERSION" val="1.0"/>
  <p:tag name="KSO_WM_SLIDE_ID" val="basetag20163617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WPS 演示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Calibri Light</vt:lpstr>
      <vt:lpstr>Adobe Gothic Std B</vt:lpstr>
      <vt:lpstr>微软雅黑</vt:lpstr>
      <vt:lpstr>Impact</vt:lpstr>
      <vt:lpstr>Consolas</vt:lpstr>
      <vt:lpstr>Yu Gothic UI Semibold</vt:lpstr>
      <vt:lpstr>Arial Unicode MS</vt:lpstr>
      <vt:lpstr>Calibri</vt:lpstr>
      <vt:lpstr>1_Office 主题</vt:lpstr>
      <vt:lpstr>2_Office 主题</vt:lpstr>
      <vt:lpstr>Web攻防 训练营</vt:lpstr>
      <vt:lpstr>PowerPoint 演示文稿</vt:lpstr>
      <vt:lpstr>SQL注入的原因</vt:lpstr>
      <vt:lpstr>PowerPoint 演示文稿</vt:lpstr>
      <vt:lpstr>登录案例讲解</vt:lpstr>
      <vt:lpstr>PowerPoint 演示文稿</vt:lpstr>
      <vt:lpstr>CMS SQL注入讲解</vt:lpstr>
      <vt:lpstr>PowerPoint 演示文稿</vt:lpstr>
      <vt:lpstr>Sqlmap基本使用</vt:lpstr>
      <vt:lpstr>PowerPoint 演示文稿</vt:lpstr>
      <vt:lpstr>PowerPoint 演示文稿</vt:lpstr>
      <vt:lpstr>再见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1414395541</cp:lastModifiedBy>
  <cp:revision>76</cp:revision>
  <dcterms:created xsi:type="dcterms:W3CDTF">2018-08-20T13:57:00Z</dcterms:created>
  <dcterms:modified xsi:type="dcterms:W3CDTF">2018-11-06T01:39:32Z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