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绕过去除注释符的SQL注入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Sqlmap </a:t>
            </a:r>
            <a:r>
              <a:rPr lang="zh-CN" altLang="en-US">
                <a:solidFill>
                  <a:schemeClr val="bg1"/>
                </a:solidFill>
              </a:rPr>
              <a:t>绕过去除注释符的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注入攻击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55067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sqlmap -u “URL” --batch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022475"/>
            <a:ext cx="9144635" cy="3803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451485" y="2916555"/>
            <a:ext cx="4749800" cy="1489075"/>
            <a:chOff x="4298950" y="2274888"/>
            <a:chExt cx="47498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044632" cy="549275"/>
              <a:chOff x="3702051" y="2081213"/>
              <a:chExt cx="404463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47472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Mysql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中的注释符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1656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去除注释符的代码分析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164263" y="2916238"/>
            <a:ext cx="5448935" cy="1458912"/>
            <a:chOff x="4298950" y="4113213"/>
            <a:chExt cx="544893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8647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绕过去除注释符的SQL注入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安全检测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451485" y="2916555"/>
            <a:ext cx="4749800" cy="1489075"/>
            <a:chOff x="4298950" y="2274888"/>
            <a:chExt cx="47498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044632" cy="549275"/>
              <a:chOff x="3702051" y="2081213"/>
              <a:chExt cx="404463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47472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Mysql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中的注释符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1656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去除注释符的代码分析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164263" y="2916238"/>
            <a:ext cx="5448935" cy="1458912"/>
            <a:chOff x="4298950" y="4113213"/>
            <a:chExt cx="544893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8647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绕过去除注释符的SQL注入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安全检测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02710" y="3081655"/>
            <a:ext cx="38696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Mysql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中的注释符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000" y="9163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注释符的作用：用于标记某段代码的作用，起到对代码功能的说明作用。但是注释掉的内容不会被执行。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2131695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Mysql</a:t>
            </a:r>
            <a:r>
              <a:rPr lang="zh-CN" altLang="en-US">
                <a:solidFill>
                  <a:schemeClr val="bg1"/>
                </a:solidFill>
              </a:rPr>
              <a:t>中的注释符：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、单行注释：  </a:t>
            </a:r>
            <a:r>
              <a:rPr lang="en-US" altLang="zh-CN">
                <a:solidFill>
                  <a:schemeClr val="bg1"/>
                </a:solidFill>
              </a:rPr>
              <a:t>--+ </a:t>
            </a:r>
            <a:r>
              <a:rPr lang="zh-CN" altLang="en-US">
                <a:solidFill>
                  <a:schemeClr val="bg1"/>
                </a:solidFill>
              </a:rPr>
              <a:t>或 </a:t>
            </a:r>
            <a:r>
              <a:rPr lang="en-US" altLang="zh-CN">
                <a:solidFill>
                  <a:schemeClr val="bg1"/>
                </a:solidFill>
              </a:rPr>
              <a:t>--</a:t>
            </a:r>
            <a:r>
              <a:rPr lang="zh-CN" altLang="en-US">
                <a:solidFill>
                  <a:schemeClr val="bg1"/>
                </a:solidFill>
              </a:rPr>
              <a:t>空格  或 </a:t>
            </a:r>
            <a:r>
              <a:rPr lang="en-US" altLang="zh-CN">
                <a:solidFill>
                  <a:schemeClr val="bg1"/>
                </a:solidFill>
              </a:rPr>
              <a:t>#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、多行注释： </a:t>
            </a:r>
            <a:r>
              <a:rPr lang="en-US" altLang="zh-CN">
                <a:solidFill>
                  <a:schemeClr val="bg1"/>
                </a:solidFill>
              </a:rPr>
              <a:t>/* </a:t>
            </a:r>
            <a:r>
              <a:rPr lang="zh-CN" altLang="en-US">
                <a:solidFill>
                  <a:schemeClr val="bg1"/>
                </a:solidFill>
              </a:rPr>
              <a:t>多行注释内容 </a:t>
            </a:r>
            <a:r>
              <a:rPr lang="en-US" altLang="zh-CN">
                <a:solidFill>
                  <a:schemeClr val="bg1"/>
                </a:solidFill>
              </a:rPr>
              <a:t>*/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446341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对于正常的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语句中，注释符起到说明作用的功能。但是对于在利用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注入漏洞过程中，注释符起到闭合 单引号、多单引号、双引号、单括号、多括号的功能。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039110" y="3163570"/>
            <a:ext cx="61131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去除注释符的代码分析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95655" y="64135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preg_replace(mixed $pattern , mixed $replacement , mixed $subject):执行一个正则表达式的搜索和替换。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$pattern: 要搜索的模式，可以是字符串或一个字符串数组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$replacement: 用于替换的字符串或字符串数组。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$subject: 要搜索替换的目标字符串或字符串数组。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185" y="2244090"/>
            <a:ext cx="9925685" cy="4093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2244090"/>
            <a:ext cx="11158855" cy="3498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32735" y="3081020"/>
            <a:ext cx="55581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绕过去除注释符的SQL注入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利用注释符别过滤不能成功闭合单引号等，换一种思路 利用 </a:t>
            </a:r>
            <a:r>
              <a:rPr lang="en-US" altLang="zh-CN">
                <a:solidFill>
                  <a:schemeClr val="bg1"/>
                </a:solidFill>
              </a:rPr>
              <a:t>or '1'='1</a:t>
            </a:r>
            <a:r>
              <a:rPr lang="zh-CN" altLang="en-US">
                <a:solidFill>
                  <a:schemeClr val="bg1"/>
                </a:solidFill>
              </a:rPr>
              <a:t>闭合单引号等。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http://127.0.0.1/sqli/Less-23/?id=-1%27%20union%20select%201,database(),%273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1831975"/>
            <a:ext cx="11062335" cy="3194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WPS 演示</Application>
  <PresentationFormat>宽屏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Base64介绍</vt:lpstr>
      <vt:lpstr>PowerPoint 演示文稿</vt:lpstr>
      <vt:lpstr>Cookie Base64注入代码分析</vt:lpstr>
      <vt:lpstr>PowerPoint 演示文稿</vt:lpstr>
      <vt:lpstr> Cookie Base64注入</vt:lpstr>
      <vt:lpstr>PowerPoint 演示文稿</vt:lpstr>
      <vt:lpstr>Sqlmap安全测试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102</cp:revision>
  <dcterms:created xsi:type="dcterms:W3CDTF">2018-08-20T13:57:00Z</dcterms:created>
  <dcterms:modified xsi:type="dcterms:W3CDTF">2018-09-12T01:17:48Z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