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88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438650" y="3308350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 视频课程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Sqlmap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枚举信息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315" y="570865"/>
            <a:ext cx="9692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设置条件获取信息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00" y="1126490"/>
            <a:ext cx="96920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--pivot-column=id </a:t>
            </a:r>
            <a:r>
              <a:rPr lang="zh-CN" altLang="en-US">
                <a:solidFill>
                  <a:schemeClr val="bg1"/>
                </a:solidFill>
              </a:rPr>
              <a:t>设置独一无二的列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--where=“id&gt;3” 设置条件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0" y="2007235"/>
            <a:ext cx="10058400" cy="409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81990" y="2858770"/>
            <a:ext cx="5312410" cy="1490345"/>
            <a:chOff x="4298950" y="2273618"/>
            <a:chExt cx="531241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5298122" cy="550545"/>
              <a:chOff x="3702051" y="2079943"/>
              <a:chExt cx="5298119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72820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枚举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schema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4456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检索数据表数量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36983" y="2855278"/>
            <a:ext cx="5329555" cy="1434782"/>
            <a:chOff x="4298950" y="4137343"/>
            <a:chExt cx="5329556" cy="143478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7270" y="4137343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获取数据信息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7270" y="5049838"/>
              <a:ext cx="48012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设置条件获取信息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 后续课程</a:t>
            </a:r>
            <a:endParaRPr 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681990" y="2858770"/>
            <a:ext cx="5312410" cy="1490345"/>
            <a:chOff x="4298950" y="2273618"/>
            <a:chExt cx="5312410" cy="149034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3618"/>
              <a:ext cx="5298122" cy="550545"/>
              <a:chOff x="3702051" y="2079943"/>
              <a:chExt cx="5298119" cy="55054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79943"/>
                <a:ext cx="4728207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Sqlmap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枚举</a:t>
                </a: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schema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信息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182938"/>
              <a:ext cx="44456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检索数据表数量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336983" y="2855278"/>
            <a:ext cx="5329555" cy="1434782"/>
            <a:chOff x="4298950" y="4137343"/>
            <a:chExt cx="5329556" cy="143478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27270" y="4137343"/>
              <a:ext cx="40900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获取数据信息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27270" y="5049838"/>
              <a:ext cx="48012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Sqlmap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设置条件获取信息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4423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29560" y="3163570"/>
            <a:ext cx="653224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枚举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schema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474980"/>
            <a:ext cx="1018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枚举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schema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030" y="1186180"/>
            <a:ext cx="11711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用户可以使用此开关</a:t>
            </a:r>
            <a:r>
              <a:rPr lang="en-US">
                <a:solidFill>
                  <a:schemeClr val="bg1"/>
                </a:solidFill>
              </a:rPr>
              <a:t>--schema</a:t>
            </a:r>
            <a:r>
              <a:rPr>
                <a:solidFill>
                  <a:schemeClr val="bg1"/>
                </a:solidFill>
              </a:rPr>
              <a:t>检索DBMS模式。模式列表将包含所有数据库、表和列，以及它们各自的类型。与</a:t>
            </a:r>
            <a:r>
              <a:rPr lang="en-US">
                <a:solidFill>
                  <a:schemeClr val="bg1"/>
                </a:solidFill>
              </a:rPr>
              <a:t>--</a:t>
            </a:r>
            <a:r>
              <a:rPr>
                <a:solidFill>
                  <a:schemeClr val="bg1"/>
                </a:solidFill>
              </a:rPr>
              <a:t>exclude-sysdb结合使用时，只会检索和显示包含非系统数据库的模式的一部分。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python sqlmap.py -u "http://192.168.48.130/sqlmap/mysql/get_int.php?id=1" --schema--batch --exclude-sysdbs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513330"/>
            <a:ext cx="10058400" cy="3174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67025" y="3163570"/>
            <a:ext cx="64579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检索数据表数量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4520" y="882015"/>
            <a:ext cx="109829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检索数据表数量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285" y="1386840"/>
            <a:ext cx="106114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bg1"/>
                </a:solidFill>
              </a:rPr>
              <a:t>如果用户只想知道表中的条目数，则可以使用此开关。</a:t>
            </a:r>
            <a:endParaRPr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--count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python sqlmap.py -u "http://192.168.21.129/sqlmap/mssql/iis/get_int.asp?id=1" --count -D testdb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308860"/>
            <a:ext cx="10058400" cy="3854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121660" y="3081655"/>
            <a:ext cx="594931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获取数据信息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731520"/>
            <a:ext cx="10948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获取数据信息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99820"/>
            <a:ext cx="1084961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solidFill>
                  <a:schemeClr val="bg1"/>
                </a:solidFill>
              </a:rPr>
              <a:t>--start, --stop, --first, --last</a:t>
            </a:r>
            <a:endParaRPr sz="1600">
              <a:solidFill>
                <a:schemeClr val="bg1"/>
              </a:solidFill>
            </a:endParaRPr>
          </a:p>
          <a:p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--start  1 --stop3 获取第二张到第三张表的名字 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--stop  1 获取第一张表的名字</a:t>
            </a:r>
            <a:endParaRPr sz="1600">
              <a:solidFill>
                <a:schemeClr val="bg1"/>
              </a:solidFill>
            </a:endParaRPr>
          </a:p>
          <a:p>
            <a:r>
              <a:rPr sz="1600">
                <a:solidFill>
                  <a:schemeClr val="bg1"/>
                </a:solidFill>
              </a:rPr>
              <a:t>--first 3 --last 5 获取从第三出发到第五个字符</a:t>
            </a:r>
            <a:endParaRPr sz="1600">
              <a:solidFill>
                <a:schemeClr val="bg1"/>
              </a:solidFill>
            </a:endParaRPr>
          </a:p>
          <a:p>
            <a:endParaRPr sz="1600">
              <a:solidFill>
                <a:schemeClr val="bg1"/>
              </a:solidFill>
            </a:endParaRPr>
          </a:p>
          <a:p>
            <a:endParaRPr lang="zh-CN" sz="1600">
              <a:solidFill>
                <a:schemeClr val="bg1"/>
              </a:solidFill>
            </a:endParaRP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280" y="2381885"/>
            <a:ext cx="8727440" cy="4262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056255" y="3081020"/>
            <a:ext cx="590740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Sqlmap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设置条件获取信息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演示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Yu Gothic UI Semibold</vt:lpstr>
      <vt:lpstr>Arial Unicode MS</vt:lpstr>
      <vt:lpstr>Calibri</vt:lpstr>
      <vt:lpstr>1_Office 主题</vt:lpstr>
      <vt:lpstr>2_Office 主题</vt:lpstr>
      <vt:lpstr>Sqlmap 视频课程</vt:lpstr>
      <vt:lpstr>PowerPoint 演示文稿</vt:lpstr>
      <vt:lpstr>Sqlmap枚举schema信息</vt:lpstr>
      <vt:lpstr>PowerPoint 演示文稿</vt:lpstr>
      <vt:lpstr>Sqlmap检索数据表数量</vt:lpstr>
      <vt:lpstr>PowerPoint 演示文稿</vt:lpstr>
      <vt:lpstr>Sqlmap获取数据信息</vt:lpstr>
      <vt:lpstr>PowerPoint 演示文稿</vt:lpstr>
      <vt:lpstr>Sqlmap设置条件获取信息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182</cp:revision>
  <dcterms:created xsi:type="dcterms:W3CDTF">2018-08-20T13:57:00Z</dcterms:created>
  <dcterms:modified xsi:type="dcterms:W3CDTF">2018-09-27T11:11:49Z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