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768975" y="2566035"/>
            <a:ext cx="23799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" altLang="en-US"/>
              <a:t>mader_commands.py</a:t>
            </a:r>
            <a:endParaRPr lang="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737725" y="2566035"/>
            <a:ext cx="17068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" altLang="en-US"/>
              <a:t>mader_ros.cpp</a:t>
            </a:r>
            <a:endParaRPr lang="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7470" y="2566035"/>
            <a:ext cx="24180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" altLang="en-US"/>
              <a:t>behaviour_selector</a:t>
            </a:r>
            <a:r>
              <a:rPr lang="en-US" altLang="en-US"/>
              <a:t>.py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973695" y="4297045"/>
            <a:ext cx="19989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" altLang="en-US"/>
              <a:t>perfect_tracker.py</a:t>
            </a:r>
            <a:endParaRPr lang="en-US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58965" y="2934335"/>
            <a:ext cx="2014220" cy="1362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839710" y="3286760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" altLang="en-US"/>
              <a:t>goal</a:t>
            </a:r>
            <a:endParaRPr lang="" altLang="en-US"/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5400000" flipH="1">
            <a:off x="6641465" y="2333625"/>
            <a:ext cx="1722120" cy="2940685"/>
          </a:xfrm>
          <a:prstGeom prst="bentConnector4">
            <a:avLst>
              <a:gd name="adj1" fmla="val -13809"/>
              <a:gd name="adj2" fmla="val 9994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398000" y="3171190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en-US"/>
              <a:t>goal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 flipH="1">
            <a:off x="8973185" y="2934335"/>
            <a:ext cx="1617980" cy="1362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34455" y="4509135"/>
            <a:ext cx="6781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" altLang="en-US"/>
              <a:t>state</a:t>
            </a:r>
            <a:endParaRPr lang="" altLang="en-US"/>
          </a:p>
        </p:txBody>
      </p:sp>
      <p:cxnSp>
        <p:nvCxnSpPr>
          <p:cNvPr id="16" name="Straight Arrow Connector 15"/>
          <p:cNvCxnSpPr>
            <a:stCxn id="8" idx="3"/>
            <a:endCxn id="6" idx="1"/>
          </p:cNvCxnSpPr>
          <p:nvPr/>
        </p:nvCxnSpPr>
        <p:spPr>
          <a:xfrm>
            <a:off x="2495550" y="2750185"/>
            <a:ext cx="32734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171190" y="2820035"/>
            <a:ext cx="1207135" cy="5530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" altLang="en-US" sz="1000"/>
              <a:t>/globalfightmode</a:t>
            </a:r>
            <a:endParaRPr lang="" altLang="en-US" sz="1000"/>
          </a:p>
          <a:p>
            <a:r>
              <a:rPr lang="" altLang="en-US" sz="1000"/>
              <a:t>QuadFlightMode</a:t>
            </a:r>
            <a:endParaRPr lang="" altLang="en-US" sz="1000"/>
          </a:p>
          <a:p>
            <a:r>
              <a:rPr lang="" altLang="en-US" sz="1000"/>
              <a:t>{GO, LAND, KILL}</a:t>
            </a:r>
            <a:endParaRPr lang="" altLang="en-US" sz="10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191770"/>
            <a:ext cx="1744345" cy="143891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2"/>
            <a:endCxn id="8" idx="0"/>
          </p:cNvCxnSpPr>
          <p:nvPr/>
        </p:nvCxnSpPr>
        <p:spPr>
          <a:xfrm flipH="1">
            <a:off x="1286510" y="1630680"/>
            <a:ext cx="635" cy="9353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1287145" y="1775460"/>
            <a:ext cx="2411095" cy="5530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l"/>
            <a:r>
              <a:rPr lang="" altLang="en-US" sz="1000"/>
              <a:t>/change_mode (it's a service)</a:t>
            </a:r>
            <a:endParaRPr lang="" altLang="en-US" sz="1000"/>
          </a:p>
          <a:p>
            <a:pPr algn="l"/>
            <a:r>
              <a:rPr lang="" altLang="en-US" sz="1000"/>
              <a:t>behavior_selector/MissionModeChange</a:t>
            </a:r>
            <a:endParaRPr lang="" altLang="en-US" sz="1000"/>
          </a:p>
          <a:p>
            <a:pPr algn="l"/>
            <a:r>
              <a:rPr lang="en-US" altLang="en-US" sz="1000"/>
              <a:t>{</a:t>
            </a:r>
            <a:r>
              <a:rPr lang="" altLang="en-US" sz="1000"/>
              <a:t>KILL</a:t>
            </a:r>
            <a:r>
              <a:rPr lang="en-US" altLang="en-US" sz="1000"/>
              <a:t>, </a:t>
            </a:r>
            <a:r>
              <a:rPr lang="" altLang="en-US" sz="1000"/>
              <a:t>END</a:t>
            </a:r>
            <a:r>
              <a:rPr lang="en-US" altLang="en-US" sz="1000"/>
              <a:t>, </a:t>
            </a:r>
            <a:r>
              <a:rPr lang="" altLang="en-US" sz="1000"/>
              <a:t>START</a:t>
            </a:r>
            <a:r>
              <a:rPr lang="en-US" altLang="en-US" sz="1000"/>
              <a:t>}</a:t>
            </a:r>
            <a:endParaRPr lang="en-US" altLang="en-US" sz="1000"/>
          </a:p>
        </p:txBody>
      </p: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8148955" y="2750185"/>
            <a:ext cx="15887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265160" y="2174240"/>
            <a:ext cx="1643380" cy="5530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l"/>
            <a:r>
              <a:rPr lang="" altLang="en-US" sz="1000"/>
              <a:t>/SQ01s/mader/who_plans</a:t>
            </a:r>
            <a:endParaRPr lang="" altLang="en-US" sz="1000"/>
          </a:p>
          <a:p>
            <a:pPr algn="l"/>
            <a:r>
              <a:rPr lang="en-US" altLang="en-US" sz="1000"/>
              <a:t>WhoPlans</a:t>
            </a:r>
            <a:endParaRPr lang="en-US" altLang="en-US" sz="1000"/>
          </a:p>
          <a:p>
            <a:pPr algn="l"/>
            <a:r>
              <a:rPr lang="en-US" altLang="en-US" sz="1000"/>
              <a:t>{</a:t>
            </a:r>
            <a:r>
              <a:rPr lang="" altLang="en-US" sz="1000"/>
              <a:t>MADER</a:t>
            </a:r>
            <a:r>
              <a:rPr lang="en-US" altLang="en-US" sz="1000"/>
              <a:t>, </a:t>
            </a:r>
            <a:r>
              <a:rPr lang="" altLang="en-US" sz="1000"/>
              <a:t>OTHER</a:t>
            </a:r>
            <a:r>
              <a:rPr lang="en-US" altLang="en-US" sz="1000"/>
              <a:t>}</a:t>
            </a:r>
            <a:endParaRPr lang="en-US" altLang="en-US" sz="1000"/>
          </a:p>
        </p:txBody>
      </p:sp>
      <p:sp>
        <p:nvSpPr>
          <p:cNvPr id="24" name="Text Box 23"/>
          <p:cNvSpPr txBox="1"/>
          <p:nvPr/>
        </p:nvSpPr>
        <p:spPr>
          <a:xfrm>
            <a:off x="2315845" y="5931535"/>
            <a:ext cx="8057515" cy="245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l"/>
            <a:r>
              <a:rPr lang="" altLang="en-US" sz="1000"/>
              <a:t>During takeoff and landing, (and when on the ground/killed), who_plans is OTHER (because mader_commands.py is the one sending goals)</a:t>
            </a:r>
            <a:endParaRPr lang="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Droid Sans Fallback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jtorde</dc:creator>
  <cp:lastModifiedBy>jtorde</cp:lastModifiedBy>
  <cp:revision>1</cp:revision>
  <dcterms:created xsi:type="dcterms:W3CDTF">2021-01-17T19:27:24Z</dcterms:created>
  <dcterms:modified xsi:type="dcterms:W3CDTF">2021-01-17T19:27:24Z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