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209518" y="3175549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Vignesh.A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312201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Prof. Dhanapalan college of science and Management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VIGNESH .A</cp:lastModifiedBy>
  <cp:revision>1</cp:revision>
  <dcterms:modified xsi:type="dcterms:W3CDTF">2024-08-30T17:06:06Z</dcterms:modified>
</cp:coreProperties>
</file>