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16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19903" y="3287406"/>
            <a:ext cx="89535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SANDHYA  V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IN" sz="2000" b="1" dirty="0"/>
              <a:t>312219209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(accounting and finance)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GURU SREE SHANTIVIJAI JAIN ARTS AND SCIENCE COLLEGE  NALLUR 1707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Import and clean employee data (e.g., demographics, job info, performance 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Ensure 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</a:p>
          <a:p>
            <a:r>
              <a:rPr lang="en-IN" sz="2000" b="1" dirty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Create summaries and visualizations (e.g., tables, charts, graphs)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demographics (e.g., age, gender, 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Job characteristics (e.g., role, tenure,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IN" dirty="0"/>
              <a:t>(e.g., ratings, promotions, turnover)</a:t>
            </a:r>
          </a:p>
          <a:p>
            <a:r>
              <a:rPr lang="en-IN" sz="2000" b="1" dirty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Correlation analysis (e.g., between performance and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Regression analysis (e.g., predicting turnover based on 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marL="342900" indent="-342900">
              <a:buAutoNum type="arabicPeriod"/>
            </a:pP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>
                <a:cs typeface="Times New Roman" panose="02020603050405020304" pitchFamily="18" charset="0"/>
              </a:rPr>
              <a:t>=</a:t>
            </a:r>
            <a:r>
              <a:rPr lang="en-GB" sz="2000" b="1" u="sng" dirty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631</Words>
  <Application>Microsoft Office PowerPoint</Application>
  <PresentationFormat>Widescreen</PresentationFormat>
  <Paragraphs>105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Abinaya S</cp:lastModifiedBy>
  <cp:revision>57</cp:revision>
  <dcterms:created xsi:type="dcterms:W3CDTF">2024-03-29T15:07:22Z</dcterms:created>
  <dcterms:modified xsi:type="dcterms:W3CDTF">2024-09-03T12:17:02Z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