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4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01" r:id="rId2"/>
    <p:sldId id="513" r:id="rId3"/>
    <p:sldId id="536" r:id="rId4"/>
    <p:sldId id="387" r:id="rId5"/>
    <p:sldId id="544" r:id="rId6"/>
    <p:sldId id="543" r:id="rId7"/>
    <p:sldId id="321" r:id="rId8"/>
    <p:sldId id="394" r:id="rId9"/>
    <p:sldId id="545" r:id="rId10"/>
    <p:sldId id="546" r:id="rId11"/>
    <p:sldId id="547" r:id="rId12"/>
    <p:sldId id="548" r:id="rId13"/>
    <p:sldId id="549" r:id="rId14"/>
    <p:sldId id="550" r:id="rId15"/>
    <p:sldId id="421" r:id="rId16"/>
    <p:sldId id="434" r:id="rId17"/>
    <p:sldId id="552" r:id="rId18"/>
    <p:sldId id="551" r:id="rId19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ONGJUN KIM" initials="YK" lastIdx="3" clrIdx="0"/>
  <p:cmAuthor id="2" name="Registered User" initials="RU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66"/>
    <a:srgbClr val="FFD966"/>
    <a:srgbClr val="7F7F7F"/>
    <a:srgbClr val="FFFF66"/>
    <a:srgbClr val="D9D9D9"/>
    <a:srgbClr val="0033CC"/>
    <a:srgbClr val="962F1A"/>
    <a:srgbClr val="F7F7F7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3" autoAdjust="0"/>
    <p:restoredTop sz="99317" autoAdjust="0"/>
  </p:normalViewPr>
  <p:slideViewPr>
    <p:cSldViewPr>
      <p:cViewPr varScale="1">
        <p:scale>
          <a:sx n="52" d="100"/>
          <a:sy n="52" d="100"/>
        </p:scale>
        <p:origin x="590" y="3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58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1547A007-5F0D-45DF-865E-D6A54F2BF170}" type="datetimeFigureOut">
              <a:rPr lang="ko-KR" altLang="en-US" smtClean="0"/>
              <a:pPr/>
              <a:t>2022-02-11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379D622A-0B6B-4B18-AFD5-E942AA2A47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587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511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159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611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52" r="2153"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ctrTitle" hasCustomPrompt="1"/>
          </p:nvPr>
        </p:nvSpPr>
        <p:spPr>
          <a:xfrm>
            <a:off x="1391022" y="1700808"/>
            <a:ext cx="6442298" cy="648072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91022" y="3861048"/>
            <a:ext cx="4354066" cy="1320552"/>
          </a:xfrm>
        </p:spPr>
        <p:txBody>
          <a:bodyPr>
            <a:normAutofit/>
          </a:bodyPr>
          <a:lstStyle>
            <a:lvl1pPr marL="171450" indent="-171450" algn="l">
              <a:buFont typeface="Arial" panose="020B0604020202020204" pitchFamily="34" charset="0"/>
              <a:buChar char="•"/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9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390898" y="2420888"/>
            <a:ext cx="6442422" cy="36004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부제목 </a:t>
            </a:r>
          </a:p>
        </p:txBody>
      </p:sp>
    </p:spTree>
    <p:extLst>
      <p:ext uri="{BB962C8B-B14F-4D97-AF65-F5344CB8AC3E}">
        <p14:creationId xmlns:p14="http://schemas.microsoft.com/office/powerpoint/2010/main" val="378578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위쪽 모서리 15"/>
          <p:cNvSpPr/>
          <p:nvPr userDrawn="1"/>
        </p:nvSpPr>
        <p:spPr bwMode="auto">
          <a:xfrm rot="16200000">
            <a:off x="565684" y="-454602"/>
            <a:ext cx="360040" cy="150182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-5211" y="115953"/>
            <a:ext cx="1363161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73296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/>
          <p:cNvSpPr/>
          <p:nvPr userDrawn="1"/>
        </p:nvSpPr>
        <p:spPr bwMode="auto">
          <a:xfrm rot="5400000">
            <a:off x="5423979" y="1251234"/>
            <a:ext cx="2232248" cy="6731796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440832" y="4436773"/>
            <a:ext cx="6336704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8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304012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42"/>
          <p:cNvSpPr/>
          <p:nvPr userDrawn="1"/>
        </p:nvSpPr>
        <p:spPr>
          <a:xfrm>
            <a:off x="-1" y="-1"/>
            <a:ext cx="7762163" cy="3165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모서리가 둥근 직사각형 165"/>
          <p:cNvSpPr/>
          <p:nvPr userDrawn="1"/>
        </p:nvSpPr>
        <p:spPr>
          <a:xfrm>
            <a:off x="7762163" y="-1"/>
            <a:ext cx="2143836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3" name="모서리가 둥근 직사각형 42"/>
          <p:cNvSpPr/>
          <p:nvPr userDrawn="1"/>
        </p:nvSpPr>
        <p:spPr>
          <a:xfrm>
            <a:off x="43520" y="28575"/>
            <a:ext cx="7690424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6" name="직선 연결선 15"/>
          <p:cNvCxnSpPr>
            <a:cxnSpLocks/>
          </p:cNvCxnSpPr>
          <p:nvPr userDrawn="1"/>
        </p:nvCxnSpPr>
        <p:spPr>
          <a:xfrm>
            <a:off x="7762519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 userDrawn="1"/>
        </p:nvCxnSpPr>
        <p:spPr>
          <a:xfrm>
            <a:off x="7762519" y="315416"/>
            <a:ext cx="0" cy="6542584"/>
          </a:xfrm>
          <a:prstGeom prst="line">
            <a:avLst/>
          </a:prstGeom>
          <a:ln w="3175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23"/>
          <p:cNvSpPr>
            <a:spLocks noGrp="1"/>
          </p:cNvSpPr>
          <p:nvPr>
            <p:ph type="body" sz="quarter" idx="10"/>
          </p:nvPr>
        </p:nvSpPr>
        <p:spPr>
          <a:xfrm>
            <a:off x="1" y="329"/>
            <a:ext cx="7545288" cy="315913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ko-KR" altLang="en-US" sz="1100" b="0" dirty="0"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marL="0" lvl="0"/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762162" y="-1"/>
            <a:ext cx="2143837" cy="30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b="0" dirty="0"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Description</a:t>
            </a:r>
            <a:endParaRPr lang="ko-KR" altLang="en-US" b="0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959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65E1-C5BB-472B-AAA4-ABDFC928ACAA}" type="datetimeFigureOut">
              <a:rPr lang="ko-KR" altLang="en-US" smtClean="0"/>
              <a:pPr/>
              <a:t>2022-02-11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CBE-AD79-4A73-89D7-6BF06FF2C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95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4AF365E1-C5BB-472B-AAA4-ABDFC928ACAA}" type="datetimeFigureOut">
              <a:rPr lang="ko-KR" altLang="en-US" smtClean="0"/>
              <a:pPr/>
              <a:t>2022-02-11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1D554CBE-AD79-4A73-89D7-6BF06FF2C44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130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5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6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6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image" Target="../media/image6.png"/><Relationship Id="rId2" Type="http://schemas.openxmlformats.org/officeDocument/2006/relationships/tags" Target="../tags/tag39.xml"/><Relationship Id="rId16" Type="http://schemas.openxmlformats.org/officeDocument/2006/relationships/image" Target="../media/image8.png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slideLayout" Target="../slideLayouts/slideLayout4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5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4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image" Target="../media/image5.png"/><Relationship Id="rId2" Type="http://schemas.openxmlformats.org/officeDocument/2006/relationships/tags" Target="../tags/tag14.xml"/><Relationship Id="rId16" Type="http://schemas.openxmlformats.org/officeDocument/2006/relationships/image" Target="../media/image4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image" Target="../media/image3.png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1046064" y="1700808"/>
            <a:ext cx="5203080" cy="648072"/>
          </a:xfrm>
        </p:spPr>
        <p:txBody>
          <a:bodyPr>
            <a:normAutofit/>
          </a:bodyPr>
          <a:lstStyle/>
          <a:p>
            <a:r>
              <a:rPr lang="ko-KR" altLang="en-US" dirty="0"/>
              <a:t>메이플 커뮤니티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50B57624-3657-4423-98CB-A750B566B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940" y="3573016"/>
            <a:ext cx="3129930" cy="1800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프로젝트 명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메이플 커뮤니티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작성자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박성철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</a:rPr>
              <a:t>탁원석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성동인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이도현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Version: 0.03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작성 기간</a:t>
            </a:r>
            <a:r>
              <a:rPr lang="en-US" altLang="ko-KR" sz="1200" dirty="0">
                <a:solidFill>
                  <a:schemeClr val="tx1"/>
                </a:solidFill>
              </a:rPr>
              <a:t>: 2021. 02. 03. ~ </a:t>
            </a:r>
            <a:r>
              <a:rPr lang="ko-KR" altLang="en-US" sz="1200" dirty="0" err="1">
                <a:solidFill>
                  <a:schemeClr val="tx1"/>
                </a:solidFill>
              </a:rPr>
              <a:t>작성중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970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821938" y="315913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13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전략게시판</a:t>
            </a:r>
            <a:endParaRPr lang="en-US" altLang="ko-KR" sz="13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전략게시판 탭 클릭 시 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 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아래내용이</a:t>
            </a:r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변경됨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marL="171450" indent="-171450">
              <a:buFontTx/>
              <a:buChar char="-"/>
            </a:pP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[2] </a:t>
            </a:r>
            <a:r>
              <a:rPr lang="ko-KR" alt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제목</a:t>
            </a:r>
            <a:endParaRPr lang="en-US" altLang="ko-KR" sz="13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제목 클릭 시 게시판 내용을 볼 수 있는 페이지로 넘어간다</a:t>
            </a:r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</a:p>
          <a:p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[3] WRITE</a:t>
            </a:r>
            <a:r>
              <a:rPr lang="ko-KR" alt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버튼</a:t>
            </a:r>
            <a:endParaRPr lang="en-US" altLang="ko-KR" sz="13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- 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버튼을 클릭 시 </a:t>
            </a:r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5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번 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글 작성페이지로 넘어간다</a:t>
            </a:r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</a:p>
          <a:p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[4] </a:t>
            </a:r>
            <a:r>
              <a:rPr lang="ko-KR" alt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내용 </a:t>
            </a:r>
            <a:endParaRPr lang="en-US" altLang="ko-KR" sz="13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- 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내용 확인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[5] </a:t>
            </a:r>
            <a:r>
              <a:rPr lang="ko-KR" alt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글 작성</a:t>
            </a:r>
            <a:endParaRPr lang="en-US" altLang="ko-KR" sz="13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제목과 내용을 필수적으로 입력하여 작성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-  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목록 버튼을 클릭하면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 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게시판목록으로       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돌아간다</a:t>
            </a:r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</a:p>
          <a:p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[6] </a:t>
            </a:r>
            <a:r>
              <a:rPr lang="ko-KR" alt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추천 </a:t>
            </a:r>
            <a:endParaRPr lang="en-US" altLang="ko-KR" sz="13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-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추천 이미지 클릭 시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추천수가 오른다</a:t>
            </a:r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 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endParaRPr lang="en-US" altLang="ko-KR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 소개 </a:t>
            </a:r>
            <a:r>
              <a:rPr lang="en-US" altLang="ko-KR" dirty="0"/>
              <a:t>&gt; </a:t>
            </a:r>
            <a:r>
              <a:rPr lang="ko-KR" altLang="en-US" dirty="0"/>
              <a:t>뉴스게시판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5E15259-32D4-453B-9AF5-BAAEA0667D2F}"/>
              </a:ext>
            </a:extLst>
          </p:cNvPr>
          <p:cNvGrpSpPr/>
          <p:nvPr/>
        </p:nvGrpSpPr>
        <p:grpSpPr>
          <a:xfrm>
            <a:off x="695101" y="903122"/>
            <a:ext cx="6305979" cy="717829"/>
            <a:chOff x="811613" y="1699273"/>
            <a:chExt cx="8090318" cy="596279"/>
          </a:xfrm>
        </p:grpSpPr>
        <p:sp>
          <p:nvSpPr>
            <p:cNvPr id="24" name="Button">
              <a:extLst>
                <a:ext uri="{FF2B5EF4-FFF2-40B4-BE49-F238E27FC236}">
                  <a16:creationId xmlns:a16="http://schemas.microsoft.com/office/drawing/2014/main" id="{107E6262-B986-43FD-992F-292B468A9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13" y="1717388"/>
              <a:ext cx="423910" cy="42092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뉴스</a:t>
              </a:r>
              <a:endParaRPr lang="en-US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Button">
              <a:extLst>
                <a:ext uri="{FF2B5EF4-FFF2-40B4-BE49-F238E27FC236}">
                  <a16:creationId xmlns:a16="http://schemas.microsoft.com/office/drawing/2014/main" id="{F7EBA286-E030-4516-A2A4-FB29E9D17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1171" y="1699273"/>
              <a:ext cx="1017386" cy="428837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자유</a:t>
              </a:r>
              <a:endParaRPr lang="en-US" altLang="ko-KR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</a:t>
              </a:r>
              <a:endParaRPr lang="en-US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Button">
              <a:extLst>
                <a:ext uri="{FF2B5EF4-FFF2-40B4-BE49-F238E27FC236}">
                  <a16:creationId xmlns:a16="http://schemas.microsoft.com/office/drawing/2014/main" id="{E6AD8600-8D40-4A61-9DB5-959AF0F57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659" y="1866715"/>
              <a:ext cx="1017386" cy="428837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b="1" u="sng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전략</a:t>
              </a:r>
              <a:endParaRPr lang="en-US" altLang="ko-KR" sz="1300" b="1" u="sng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300" b="1" u="sng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</a:t>
              </a:r>
              <a:endParaRPr lang="en-US" sz="1300" b="1" u="sng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Button">
              <a:extLst>
                <a:ext uri="{FF2B5EF4-FFF2-40B4-BE49-F238E27FC236}">
                  <a16:creationId xmlns:a16="http://schemas.microsoft.com/office/drawing/2014/main" id="{5EF0D150-818B-4618-AFED-C745DE642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6047" y="1703921"/>
              <a:ext cx="1017386" cy="428837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길드</a:t>
              </a:r>
              <a:endParaRPr lang="en-US" altLang="ko-KR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</a:t>
              </a:r>
              <a:endParaRPr lang="en-US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Button">
              <a:extLst>
                <a:ext uri="{FF2B5EF4-FFF2-40B4-BE49-F238E27FC236}">
                  <a16:creationId xmlns:a16="http://schemas.microsoft.com/office/drawing/2014/main" id="{011AABA8-08E2-4B8D-984E-65DB320F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1283" y="1703922"/>
              <a:ext cx="1207682" cy="428837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파티 찾기</a:t>
              </a:r>
              <a:endParaRPr lang="en-US" altLang="ko-KR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</a:t>
              </a:r>
              <a:endParaRPr lang="en-US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Button">
              <a:extLst>
                <a:ext uri="{FF2B5EF4-FFF2-40B4-BE49-F238E27FC236}">
                  <a16:creationId xmlns:a16="http://schemas.microsoft.com/office/drawing/2014/main" id="{74B3A0C6-AD87-4238-BE28-692327C83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3075" y="1713432"/>
              <a:ext cx="1017386" cy="428837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스펙 별</a:t>
              </a:r>
              <a:endParaRPr lang="en-US" altLang="ko-KR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</a:t>
              </a:r>
              <a:endParaRPr lang="en-US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Button">
              <a:extLst>
                <a:ext uri="{FF2B5EF4-FFF2-40B4-BE49-F238E27FC236}">
                  <a16:creationId xmlns:a16="http://schemas.microsoft.com/office/drawing/2014/main" id="{4B0C7404-6FC0-4CA8-B0FA-5B7B48E02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7204" y="1713432"/>
              <a:ext cx="1384727" cy="428837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아이템거래</a:t>
              </a:r>
              <a:endParaRPr lang="en-US" altLang="ko-KR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</a:t>
              </a:r>
              <a:endParaRPr lang="en-US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CC6B276-D765-4EA1-B2F7-1F4609A5EBE7}"/>
              </a:ext>
            </a:extLst>
          </p:cNvPr>
          <p:cNvCxnSpPr>
            <a:cxnSpLocks/>
          </p:cNvCxnSpPr>
          <p:nvPr/>
        </p:nvCxnSpPr>
        <p:spPr>
          <a:xfrm>
            <a:off x="334880" y="778314"/>
            <a:ext cx="721040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B3EE92D-D7FA-4869-9A2A-C5186E419736}"/>
              </a:ext>
            </a:extLst>
          </p:cNvPr>
          <p:cNvSpPr/>
          <p:nvPr/>
        </p:nvSpPr>
        <p:spPr>
          <a:xfrm>
            <a:off x="5882956" y="529021"/>
            <a:ext cx="769441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마이페이지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6E63A9C-C7E3-4154-8565-A5C885CED2CA}"/>
              </a:ext>
            </a:extLst>
          </p:cNvPr>
          <p:cNvSpPr/>
          <p:nvPr/>
        </p:nvSpPr>
        <p:spPr>
          <a:xfrm>
            <a:off x="6875234" y="524280"/>
            <a:ext cx="67005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로그 아웃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A879291-C438-4A59-84C5-CC763C3A5E34}"/>
              </a:ext>
            </a:extLst>
          </p:cNvPr>
          <p:cNvCxnSpPr>
            <a:cxnSpLocks/>
          </p:cNvCxnSpPr>
          <p:nvPr/>
        </p:nvCxnSpPr>
        <p:spPr>
          <a:xfrm>
            <a:off x="499703" y="1831636"/>
            <a:ext cx="70455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85D8FA7-7441-4D4F-BB53-5964701B1A81}"/>
              </a:ext>
            </a:extLst>
          </p:cNvPr>
          <p:cNvCxnSpPr>
            <a:cxnSpLocks/>
          </p:cNvCxnSpPr>
          <p:nvPr/>
        </p:nvCxnSpPr>
        <p:spPr>
          <a:xfrm>
            <a:off x="499703" y="2263684"/>
            <a:ext cx="70455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420CE47-9EB0-496A-874F-EC255D34D929}"/>
              </a:ext>
            </a:extLst>
          </p:cNvPr>
          <p:cNvSpPr txBox="1"/>
          <p:nvPr/>
        </p:nvSpPr>
        <p:spPr>
          <a:xfrm>
            <a:off x="499703" y="1831636"/>
            <a:ext cx="704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 번호       제목                     등록일           조회수     </a:t>
            </a:r>
            <a:r>
              <a:rPr lang="ko-KR" altLang="en-US" dirty="0" err="1"/>
              <a:t>추천수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BA5DC5-A4DA-4B2A-97B7-CF0CB0999B33}"/>
              </a:ext>
            </a:extLst>
          </p:cNvPr>
          <p:cNvSpPr txBox="1"/>
          <p:nvPr/>
        </p:nvSpPr>
        <p:spPr>
          <a:xfrm>
            <a:off x="499703" y="2364134"/>
            <a:ext cx="964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AD40EC-5804-40B1-9195-34AE38C26BCB}"/>
              </a:ext>
            </a:extLst>
          </p:cNvPr>
          <p:cNvSpPr txBox="1"/>
          <p:nvPr/>
        </p:nvSpPr>
        <p:spPr>
          <a:xfrm>
            <a:off x="1713304" y="2364134"/>
            <a:ext cx="19712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/>
              <a:t>자쿰</a:t>
            </a:r>
            <a:r>
              <a:rPr lang="ko-KR" altLang="en-US" sz="1300" dirty="0"/>
              <a:t> 공략법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181027-084F-4536-BB0E-6E266191C5F1}"/>
              </a:ext>
            </a:extLst>
          </p:cNvPr>
          <p:cNvSpPr txBox="1"/>
          <p:nvPr/>
        </p:nvSpPr>
        <p:spPr>
          <a:xfrm>
            <a:off x="3684601" y="2368363"/>
            <a:ext cx="1327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2021.10.08</a:t>
            </a:r>
            <a:endParaRPr lang="ko-KR" altLang="en-US" sz="13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09CBAC-58DB-476A-98D9-6387042E4607}"/>
              </a:ext>
            </a:extLst>
          </p:cNvPr>
          <p:cNvSpPr txBox="1"/>
          <p:nvPr/>
        </p:nvSpPr>
        <p:spPr>
          <a:xfrm>
            <a:off x="5535941" y="2364134"/>
            <a:ext cx="964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AC1EF9-6C9D-4B85-9AA1-2DF0AF81D87A}"/>
              </a:ext>
            </a:extLst>
          </p:cNvPr>
          <p:cNvSpPr txBox="1"/>
          <p:nvPr/>
        </p:nvSpPr>
        <p:spPr>
          <a:xfrm>
            <a:off x="499703" y="2769659"/>
            <a:ext cx="964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2</a:t>
            </a:r>
            <a:endParaRPr lang="ko-KR" altLang="en-US" sz="13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7C2F057-752F-463B-A74E-2B3A11008983}"/>
              </a:ext>
            </a:extLst>
          </p:cNvPr>
          <p:cNvSpPr txBox="1"/>
          <p:nvPr/>
        </p:nvSpPr>
        <p:spPr>
          <a:xfrm>
            <a:off x="1713304" y="2778944"/>
            <a:ext cx="21920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/>
              <a:t>시드컨텐츠로</a:t>
            </a:r>
            <a:r>
              <a:rPr lang="ko-KR" altLang="en-US" sz="1300" dirty="0"/>
              <a:t> </a:t>
            </a:r>
            <a:r>
              <a:rPr lang="ko-KR" altLang="en-US" sz="1300" dirty="0" err="1"/>
              <a:t>돈벌기</a:t>
            </a:r>
            <a:endParaRPr lang="ko-KR" altLang="en-US" sz="13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C4DE58D-2601-43D7-B9E1-56907CC06F5B}"/>
              </a:ext>
            </a:extLst>
          </p:cNvPr>
          <p:cNvSpPr txBox="1"/>
          <p:nvPr/>
        </p:nvSpPr>
        <p:spPr>
          <a:xfrm>
            <a:off x="3684601" y="2783173"/>
            <a:ext cx="1327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2022.02.06</a:t>
            </a:r>
            <a:endParaRPr lang="ko-KR" altLang="en-US" sz="13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BED764-D636-458A-B48A-7D75C5AD58EF}"/>
              </a:ext>
            </a:extLst>
          </p:cNvPr>
          <p:cNvSpPr txBox="1"/>
          <p:nvPr/>
        </p:nvSpPr>
        <p:spPr>
          <a:xfrm>
            <a:off x="5535941" y="2778944"/>
            <a:ext cx="964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5</a:t>
            </a:r>
            <a:endParaRPr lang="ko-KR" altLang="en-US" sz="13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49138B5-0262-4505-91E4-64E3EDAF6965}"/>
              </a:ext>
            </a:extLst>
          </p:cNvPr>
          <p:cNvSpPr/>
          <p:nvPr/>
        </p:nvSpPr>
        <p:spPr>
          <a:xfrm>
            <a:off x="1555080" y="99778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229761B-300B-41AA-B7A2-3B53B13B7041}"/>
              </a:ext>
            </a:extLst>
          </p:cNvPr>
          <p:cNvSpPr/>
          <p:nvPr/>
        </p:nvSpPr>
        <p:spPr>
          <a:xfrm>
            <a:off x="1562768" y="235990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381B71-E31B-4BE9-9859-B2FA58FD77CF}"/>
              </a:ext>
            </a:extLst>
          </p:cNvPr>
          <p:cNvSpPr txBox="1"/>
          <p:nvPr/>
        </p:nvSpPr>
        <p:spPr>
          <a:xfrm>
            <a:off x="6542466" y="2364134"/>
            <a:ext cx="964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017FA9-2BE1-44B6-BF85-089E2473FAB4}"/>
              </a:ext>
            </a:extLst>
          </p:cNvPr>
          <p:cNvSpPr txBox="1"/>
          <p:nvPr/>
        </p:nvSpPr>
        <p:spPr>
          <a:xfrm>
            <a:off x="6542466" y="2778944"/>
            <a:ext cx="964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5</a:t>
            </a:r>
            <a:endParaRPr lang="ko-KR" altLang="en-US" sz="1300" dirty="0"/>
          </a:p>
        </p:txBody>
      </p:sp>
      <p:sp>
        <p:nvSpPr>
          <p:cNvPr id="43" name="Button">
            <a:extLst>
              <a:ext uri="{FF2B5EF4-FFF2-40B4-BE49-F238E27FC236}">
                <a16:creationId xmlns:a16="http://schemas.microsoft.com/office/drawing/2014/main" id="{FDF2B5E9-ED47-4A38-983E-44A0D09CD26E}"/>
              </a:ext>
            </a:extLst>
          </p:cNvPr>
          <p:cNvSpPr>
            <a:spLocks/>
          </p:cNvSpPr>
          <p:nvPr/>
        </p:nvSpPr>
        <p:spPr bwMode="auto">
          <a:xfrm>
            <a:off x="4930978" y="3742111"/>
            <a:ext cx="2555231" cy="306526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제목을 입력하세요</a:t>
            </a:r>
            <a:r>
              <a:rPr lang="en-US" altLang="ko-KR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3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FBDD39-B6A6-44E1-AD76-C60BEFB9DCFF}"/>
              </a:ext>
            </a:extLst>
          </p:cNvPr>
          <p:cNvSpPr txBox="1"/>
          <p:nvPr/>
        </p:nvSpPr>
        <p:spPr>
          <a:xfrm>
            <a:off x="4345371" y="3749180"/>
            <a:ext cx="19712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제목</a:t>
            </a:r>
            <a:r>
              <a:rPr lang="en-US" altLang="ko-KR" sz="1300" dirty="0"/>
              <a:t>:</a:t>
            </a:r>
            <a:endParaRPr lang="ko-KR" altLang="en-US" sz="13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97D0FA3-436E-4A46-A8DF-61772E44AF14}"/>
              </a:ext>
            </a:extLst>
          </p:cNvPr>
          <p:cNvSpPr/>
          <p:nvPr/>
        </p:nvSpPr>
        <p:spPr>
          <a:xfrm>
            <a:off x="4237371" y="363411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AA9690-A8D7-4A50-B2E9-C14CCEC19E68}"/>
              </a:ext>
            </a:extLst>
          </p:cNvPr>
          <p:cNvSpPr txBox="1"/>
          <p:nvPr/>
        </p:nvSpPr>
        <p:spPr>
          <a:xfrm>
            <a:off x="4930979" y="4303777"/>
            <a:ext cx="255523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내용을 입력하세요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546880-E1E6-4E18-9ABA-0580FA67EBDC}"/>
              </a:ext>
            </a:extLst>
          </p:cNvPr>
          <p:cNvSpPr txBox="1"/>
          <p:nvPr/>
        </p:nvSpPr>
        <p:spPr>
          <a:xfrm>
            <a:off x="4345370" y="4349830"/>
            <a:ext cx="19712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내용</a:t>
            </a:r>
            <a:r>
              <a:rPr lang="en-US" altLang="ko-KR" sz="1300" dirty="0"/>
              <a:t>:</a:t>
            </a:r>
            <a:endParaRPr lang="ko-KR" altLang="en-US" sz="1300" dirty="0"/>
          </a:p>
        </p:txBody>
      </p:sp>
      <p:sp>
        <p:nvSpPr>
          <p:cNvPr id="53" name="Button">
            <a:extLst>
              <a:ext uri="{FF2B5EF4-FFF2-40B4-BE49-F238E27FC236}">
                <a16:creationId xmlns:a16="http://schemas.microsoft.com/office/drawing/2014/main" id="{0B772305-391D-48F4-AAB8-DB017D26FEFA}"/>
              </a:ext>
            </a:extLst>
          </p:cNvPr>
          <p:cNvSpPr/>
          <p:nvPr/>
        </p:nvSpPr>
        <p:spPr>
          <a:xfrm>
            <a:off x="6266582" y="6434972"/>
            <a:ext cx="605701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글게시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Button">
            <a:extLst>
              <a:ext uri="{FF2B5EF4-FFF2-40B4-BE49-F238E27FC236}">
                <a16:creationId xmlns:a16="http://schemas.microsoft.com/office/drawing/2014/main" id="{8C6B0770-DE09-4E8F-8068-2682AA942C8A}"/>
              </a:ext>
            </a:extLst>
          </p:cNvPr>
          <p:cNvSpPr/>
          <p:nvPr/>
        </p:nvSpPr>
        <p:spPr>
          <a:xfrm>
            <a:off x="6991298" y="6438752"/>
            <a:ext cx="47153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Button">
            <a:extLst>
              <a:ext uri="{FF2B5EF4-FFF2-40B4-BE49-F238E27FC236}">
                <a16:creationId xmlns:a16="http://schemas.microsoft.com/office/drawing/2014/main" id="{B0084886-23A0-4A5C-8E0F-9DA8C885FC36}"/>
              </a:ext>
            </a:extLst>
          </p:cNvPr>
          <p:cNvSpPr/>
          <p:nvPr/>
        </p:nvSpPr>
        <p:spPr>
          <a:xfrm>
            <a:off x="6347243" y="3236761"/>
            <a:ext cx="853358" cy="3844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</a:t>
            </a:r>
            <a:endParaRPr lang="en-US" sz="15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77BE558-ED3C-4D12-9D91-D1AD61438958}"/>
              </a:ext>
            </a:extLst>
          </p:cNvPr>
          <p:cNvSpPr/>
          <p:nvPr/>
        </p:nvSpPr>
        <p:spPr>
          <a:xfrm>
            <a:off x="6200870" y="312876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6" name="Button">
            <a:extLst>
              <a:ext uri="{FF2B5EF4-FFF2-40B4-BE49-F238E27FC236}">
                <a16:creationId xmlns:a16="http://schemas.microsoft.com/office/drawing/2014/main" id="{74EF633E-30FA-460A-9CC6-73DE46DC0029}"/>
              </a:ext>
            </a:extLst>
          </p:cNvPr>
          <p:cNvSpPr>
            <a:spLocks/>
          </p:cNvSpPr>
          <p:nvPr/>
        </p:nvSpPr>
        <p:spPr bwMode="auto">
          <a:xfrm>
            <a:off x="1298172" y="3775371"/>
            <a:ext cx="2555231" cy="306526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자쿰공략법</a:t>
            </a:r>
            <a:endParaRPr lang="en-US" sz="13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B791896-A1F6-4007-8304-7E7FB9027347}"/>
              </a:ext>
            </a:extLst>
          </p:cNvPr>
          <p:cNvSpPr txBox="1"/>
          <p:nvPr/>
        </p:nvSpPr>
        <p:spPr>
          <a:xfrm>
            <a:off x="712565" y="3782440"/>
            <a:ext cx="19712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제목</a:t>
            </a:r>
            <a:r>
              <a:rPr lang="en-US" altLang="ko-KR" sz="1300" dirty="0"/>
              <a:t>:</a:t>
            </a:r>
            <a:endParaRPr lang="ko-KR" altLang="en-US" sz="1300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57F6A0C1-B654-4749-AD36-93F428267102}"/>
              </a:ext>
            </a:extLst>
          </p:cNvPr>
          <p:cNvSpPr/>
          <p:nvPr/>
        </p:nvSpPr>
        <p:spPr>
          <a:xfrm>
            <a:off x="617287" y="326891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9548632-07F3-4526-8290-7F86BE92449C}"/>
              </a:ext>
            </a:extLst>
          </p:cNvPr>
          <p:cNvSpPr txBox="1"/>
          <p:nvPr/>
        </p:nvSpPr>
        <p:spPr>
          <a:xfrm>
            <a:off x="1298173" y="4337037"/>
            <a:ext cx="255523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자쿰을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처리하려면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혼자 가면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2409446-2621-454E-A13C-DCDC2B590594}"/>
              </a:ext>
            </a:extLst>
          </p:cNvPr>
          <p:cNvSpPr txBox="1"/>
          <p:nvPr/>
        </p:nvSpPr>
        <p:spPr>
          <a:xfrm>
            <a:off x="712564" y="4383090"/>
            <a:ext cx="19712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내용</a:t>
            </a:r>
            <a:r>
              <a:rPr lang="en-US" altLang="ko-KR" sz="1300" dirty="0"/>
              <a:t>:</a:t>
            </a:r>
            <a:endParaRPr lang="ko-KR" altLang="en-US" sz="1300" dirty="0"/>
          </a:p>
        </p:txBody>
      </p:sp>
      <p:sp>
        <p:nvSpPr>
          <p:cNvPr id="82" name="Button">
            <a:extLst>
              <a:ext uri="{FF2B5EF4-FFF2-40B4-BE49-F238E27FC236}">
                <a16:creationId xmlns:a16="http://schemas.microsoft.com/office/drawing/2014/main" id="{28BBDC85-FD46-4849-8BF3-F86E8E947E01}"/>
              </a:ext>
            </a:extLst>
          </p:cNvPr>
          <p:cNvSpPr/>
          <p:nvPr/>
        </p:nvSpPr>
        <p:spPr>
          <a:xfrm>
            <a:off x="3360363" y="6195013"/>
            <a:ext cx="47153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10D08F9-FFBA-4F11-B4FA-D9EE709E3668}"/>
              </a:ext>
            </a:extLst>
          </p:cNvPr>
          <p:cNvSpPr txBox="1"/>
          <p:nvPr/>
        </p:nvSpPr>
        <p:spPr>
          <a:xfrm>
            <a:off x="727978" y="3420266"/>
            <a:ext cx="19712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아이디 </a:t>
            </a:r>
            <a:r>
              <a:rPr lang="en-US" altLang="ko-KR" sz="1300" dirty="0"/>
              <a:t>: $$$$ </a:t>
            </a:r>
            <a:endParaRPr lang="ko-KR" altLang="en-US" sz="13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038AFB7-1194-4E9C-93B7-77A86583A3E7}"/>
              </a:ext>
            </a:extLst>
          </p:cNvPr>
          <p:cNvGrpSpPr/>
          <p:nvPr/>
        </p:nvGrpSpPr>
        <p:grpSpPr>
          <a:xfrm>
            <a:off x="2773465" y="6191234"/>
            <a:ext cx="386856" cy="310539"/>
            <a:chOff x="2773465" y="6191234"/>
            <a:chExt cx="386856" cy="310539"/>
          </a:xfrm>
        </p:grpSpPr>
        <p:sp>
          <p:nvSpPr>
            <p:cNvPr id="66" name="Button">
              <a:extLst>
                <a:ext uri="{FF2B5EF4-FFF2-40B4-BE49-F238E27FC236}">
                  <a16:creationId xmlns:a16="http://schemas.microsoft.com/office/drawing/2014/main" id="{A5544F25-263F-440F-8FA0-C15B5CF99A5A}"/>
                </a:ext>
              </a:extLst>
            </p:cNvPr>
            <p:cNvSpPr/>
            <p:nvPr/>
          </p:nvSpPr>
          <p:spPr>
            <a:xfrm>
              <a:off x="2773465" y="6191234"/>
              <a:ext cx="386856" cy="310539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64008" rIns="9144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ko-KR" alt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174D85A-4D26-4591-8800-2C82400B5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1716" y="6216594"/>
              <a:ext cx="285179" cy="285179"/>
            </a:xfrm>
            <a:prstGeom prst="rect">
              <a:avLst/>
            </a:prstGeom>
          </p:spPr>
        </p:pic>
      </p:grpSp>
      <p:sp>
        <p:nvSpPr>
          <p:cNvPr id="67" name="타원 66">
            <a:extLst>
              <a:ext uri="{FF2B5EF4-FFF2-40B4-BE49-F238E27FC236}">
                <a16:creationId xmlns:a16="http://schemas.microsoft.com/office/drawing/2014/main" id="{B6E6ED57-A4B2-4AA7-87A5-0935FA5ED358}"/>
              </a:ext>
            </a:extLst>
          </p:cNvPr>
          <p:cNvSpPr/>
          <p:nvPr/>
        </p:nvSpPr>
        <p:spPr>
          <a:xfrm>
            <a:off x="2598143" y="609136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0513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그림 85">
            <a:extLst>
              <a:ext uri="{FF2B5EF4-FFF2-40B4-BE49-F238E27FC236}">
                <a16:creationId xmlns:a16="http://schemas.microsoft.com/office/drawing/2014/main" id="{80CCCC9B-7013-49A7-89B5-45862CC241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6969" y="3135055"/>
            <a:ext cx="3139712" cy="22862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7821938" y="315913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13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길드게시판</a:t>
            </a:r>
            <a:endParaRPr lang="en-US" altLang="ko-KR" sz="13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길드게시판 탭 클릭 시 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 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아래내용이</a:t>
            </a:r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변경됨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marL="171450" indent="-171450">
              <a:buFontTx/>
              <a:buChar char="-"/>
            </a:pP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[2] </a:t>
            </a:r>
            <a:r>
              <a:rPr lang="ko-KR" alt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제목</a:t>
            </a:r>
            <a:endParaRPr lang="en-US" altLang="ko-KR" sz="13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제목 클릭 시 게시판 내용을 볼 수 있는 페이지로 넘어간다</a:t>
            </a:r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</a:p>
          <a:p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[3] WRITE</a:t>
            </a:r>
            <a:r>
              <a:rPr lang="ko-KR" alt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버튼</a:t>
            </a:r>
            <a:endParaRPr lang="en-US" altLang="ko-KR" sz="13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- 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버튼을 클릭 시 </a:t>
            </a:r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6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번 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글 작성페이지로 넘어간다</a:t>
            </a:r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</a:p>
          <a:p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[4] </a:t>
            </a:r>
            <a:r>
              <a:rPr lang="ko-KR" alt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서버 </a:t>
            </a:r>
            <a:r>
              <a:rPr lang="en-US" altLang="ko-KR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CHECK</a:t>
            </a:r>
          </a:p>
          <a:p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- 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서버를 체크해 서버별로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정렬이 가능하다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[5] </a:t>
            </a:r>
            <a:r>
              <a:rPr lang="ko-KR" alt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내용 </a:t>
            </a:r>
            <a:endParaRPr lang="en-US" altLang="ko-KR" sz="13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- 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내용 확인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[6] </a:t>
            </a:r>
            <a:r>
              <a:rPr lang="ko-KR" alt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글 작성</a:t>
            </a:r>
            <a:endParaRPr lang="en-US" altLang="ko-KR" sz="13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제목과 내용을 필수적으로 입력하여 작성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-  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목록 버튼을 클릭하면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 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게시판목록으로       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돌아간다</a:t>
            </a:r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</a:p>
          <a:p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[7] </a:t>
            </a:r>
            <a:r>
              <a:rPr lang="ko-KR" alt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추천 </a:t>
            </a:r>
            <a:endParaRPr lang="en-US" altLang="ko-KR" sz="13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-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추천 이미지 클릭 시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추천수가 오른다</a:t>
            </a:r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 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endParaRPr lang="en-US" altLang="ko-KR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 소개 </a:t>
            </a:r>
            <a:r>
              <a:rPr lang="en-US" altLang="ko-KR" dirty="0"/>
              <a:t>&gt; </a:t>
            </a:r>
            <a:r>
              <a:rPr lang="ko-KR" altLang="en-US" dirty="0"/>
              <a:t>뉴스게시판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5E15259-32D4-453B-9AF5-BAAEA0667D2F}"/>
              </a:ext>
            </a:extLst>
          </p:cNvPr>
          <p:cNvGrpSpPr/>
          <p:nvPr/>
        </p:nvGrpSpPr>
        <p:grpSpPr>
          <a:xfrm>
            <a:off x="665778" y="903124"/>
            <a:ext cx="6317155" cy="746851"/>
            <a:chOff x="773993" y="1699273"/>
            <a:chExt cx="8104656" cy="620386"/>
          </a:xfrm>
        </p:grpSpPr>
        <p:sp>
          <p:nvSpPr>
            <p:cNvPr id="24" name="Button">
              <a:extLst>
                <a:ext uri="{FF2B5EF4-FFF2-40B4-BE49-F238E27FC236}">
                  <a16:creationId xmlns:a16="http://schemas.microsoft.com/office/drawing/2014/main" id="{107E6262-B986-43FD-992F-292B468A9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993" y="1717388"/>
              <a:ext cx="423910" cy="42092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뉴스</a:t>
              </a:r>
              <a:endParaRPr lang="en-US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Button">
              <a:extLst>
                <a:ext uri="{FF2B5EF4-FFF2-40B4-BE49-F238E27FC236}">
                  <a16:creationId xmlns:a16="http://schemas.microsoft.com/office/drawing/2014/main" id="{F7EBA286-E030-4516-A2A4-FB29E9D17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3551" y="1699273"/>
              <a:ext cx="1017386" cy="428837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자유</a:t>
              </a:r>
              <a:endParaRPr lang="en-US" altLang="ko-KR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</a:t>
              </a:r>
              <a:endParaRPr lang="en-US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Button">
              <a:extLst>
                <a:ext uri="{FF2B5EF4-FFF2-40B4-BE49-F238E27FC236}">
                  <a16:creationId xmlns:a16="http://schemas.microsoft.com/office/drawing/2014/main" id="{E6AD8600-8D40-4A61-9DB5-959AF0F57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2252" y="1713432"/>
              <a:ext cx="1017386" cy="428837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전략</a:t>
              </a:r>
              <a:endParaRPr lang="en-US" altLang="ko-KR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</a:t>
              </a:r>
              <a:endParaRPr lang="en-US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Button">
              <a:extLst>
                <a:ext uri="{FF2B5EF4-FFF2-40B4-BE49-F238E27FC236}">
                  <a16:creationId xmlns:a16="http://schemas.microsoft.com/office/drawing/2014/main" id="{5EF0D150-818B-4618-AFED-C745DE642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427" y="1890822"/>
              <a:ext cx="1017386" cy="428837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b="1" u="sng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길드</a:t>
              </a:r>
              <a:endParaRPr lang="en-US" altLang="ko-KR" sz="1300" b="1" u="sng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300" b="1" u="sng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</a:t>
              </a:r>
              <a:endParaRPr lang="en-US" sz="1300" b="1" u="sng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Button">
              <a:extLst>
                <a:ext uri="{FF2B5EF4-FFF2-40B4-BE49-F238E27FC236}">
                  <a16:creationId xmlns:a16="http://schemas.microsoft.com/office/drawing/2014/main" id="{011AABA8-08E2-4B8D-984E-65DB320F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663" y="1703922"/>
              <a:ext cx="1207682" cy="428837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파티 찾기</a:t>
              </a:r>
              <a:endParaRPr lang="en-US" altLang="ko-KR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</a:t>
              </a:r>
              <a:endParaRPr lang="en-US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Button">
              <a:extLst>
                <a:ext uri="{FF2B5EF4-FFF2-40B4-BE49-F238E27FC236}">
                  <a16:creationId xmlns:a16="http://schemas.microsoft.com/office/drawing/2014/main" id="{74B3A0C6-AD87-4238-BE28-692327C83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455" y="1713432"/>
              <a:ext cx="1017386" cy="428837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스펙 별</a:t>
              </a:r>
              <a:endParaRPr lang="en-US" altLang="ko-KR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</a:t>
              </a:r>
              <a:endParaRPr lang="en-US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Button">
              <a:extLst>
                <a:ext uri="{FF2B5EF4-FFF2-40B4-BE49-F238E27FC236}">
                  <a16:creationId xmlns:a16="http://schemas.microsoft.com/office/drawing/2014/main" id="{4B0C7404-6FC0-4CA8-B0FA-5B7B48E02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3922" y="1713432"/>
              <a:ext cx="1384727" cy="428837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아이템거래</a:t>
              </a:r>
              <a:endParaRPr lang="en-US" altLang="ko-KR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</a:t>
              </a:r>
              <a:endParaRPr lang="en-US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CC6B276-D765-4EA1-B2F7-1F4609A5EBE7}"/>
              </a:ext>
            </a:extLst>
          </p:cNvPr>
          <p:cNvCxnSpPr>
            <a:cxnSpLocks/>
          </p:cNvCxnSpPr>
          <p:nvPr/>
        </p:nvCxnSpPr>
        <p:spPr>
          <a:xfrm>
            <a:off x="334880" y="778314"/>
            <a:ext cx="721040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B3EE92D-D7FA-4869-9A2A-C5186E419736}"/>
              </a:ext>
            </a:extLst>
          </p:cNvPr>
          <p:cNvSpPr/>
          <p:nvPr/>
        </p:nvSpPr>
        <p:spPr>
          <a:xfrm>
            <a:off x="5882956" y="529021"/>
            <a:ext cx="769441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마이페이지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6E63A9C-C7E3-4154-8565-A5C885CED2CA}"/>
              </a:ext>
            </a:extLst>
          </p:cNvPr>
          <p:cNvSpPr/>
          <p:nvPr/>
        </p:nvSpPr>
        <p:spPr>
          <a:xfrm>
            <a:off x="6875234" y="524280"/>
            <a:ext cx="67005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로그 아웃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A879291-C438-4A59-84C5-CC763C3A5E34}"/>
              </a:ext>
            </a:extLst>
          </p:cNvPr>
          <p:cNvCxnSpPr>
            <a:cxnSpLocks/>
          </p:cNvCxnSpPr>
          <p:nvPr/>
        </p:nvCxnSpPr>
        <p:spPr>
          <a:xfrm>
            <a:off x="499703" y="1831636"/>
            <a:ext cx="70455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85D8FA7-7441-4D4F-BB53-5964701B1A81}"/>
              </a:ext>
            </a:extLst>
          </p:cNvPr>
          <p:cNvCxnSpPr>
            <a:cxnSpLocks/>
          </p:cNvCxnSpPr>
          <p:nvPr/>
        </p:nvCxnSpPr>
        <p:spPr>
          <a:xfrm>
            <a:off x="499703" y="2263684"/>
            <a:ext cx="70455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420CE47-9EB0-496A-874F-EC255D34D929}"/>
              </a:ext>
            </a:extLst>
          </p:cNvPr>
          <p:cNvSpPr txBox="1"/>
          <p:nvPr/>
        </p:nvSpPr>
        <p:spPr>
          <a:xfrm>
            <a:off x="499703" y="1831636"/>
            <a:ext cx="704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 번호    제목            등록일       조회수     </a:t>
            </a:r>
            <a:r>
              <a:rPr lang="ko-KR" altLang="en-US" dirty="0" err="1"/>
              <a:t>추천수</a:t>
            </a:r>
            <a:r>
              <a:rPr lang="ko-KR" altLang="en-US" dirty="0"/>
              <a:t>    서버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BA5DC5-A4DA-4B2A-97B7-CF0CB0999B33}"/>
              </a:ext>
            </a:extLst>
          </p:cNvPr>
          <p:cNvSpPr txBox="1"/>
          <p:nvPr/>
        </p:nvSpPr>
        <p:spPr>
          <a:xfrm>
            <a:off x="499703" y="2364134"/>
            <a:ext cx="964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181027-084F-4536-BB0E-6E266191C5F1}"/>
              </a:ext>
            </a:extLst>
          </p:cNvPr>
          <p:cNvSpPr txBox="1"/>
          <p:nvPr/>
        </p:nvSpPr>
        <p:spPr>
          <a:xfrm>
            <a:off x="2836608" y="2377037"/>
            <a:ext cx="1327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2021.10.08</a:t>
            </a:r>
            <a:endParaRPr lang="ko-KR" altLang="en-US" sz="13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09CBAC-58DB-476A-98D9-6387042E4607}"/>
              </a:ext>
            </a:extLst>
          </p:cNvPr>
          <p:cNvSpPr txBox="1"/>
          <p:nvPr/>
        </p:nvSpPr>
        <p:spPr>
          <a:xfrm>
            <a:off x="4215993" y="2374639"/>
            <a:ext cx="964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AC1EF9-6C9D-4B85-9AA1-2DF0AF81D87A}"/>
              </a:ext>
            </a:extLst>
          </p:cNvPr>
          <p:cNvSpPr txBox="1"/>
          <p:nvPr/>
        </p:nvSpPr>
        <p:spPr>
          <a:xfrm>
            <a:off x="499703" y="2769659"/>
            <a:ext cx="964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2</a:t>
            </a:r>
            <a:endParaRPr lang="ko-KR" altLang="en-US" sz="13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7C2F057-752F-463B-A74E-2B3A11008983}"/>
              </a:ext>
            </a:extLst>
          </p:cNvPr>
          <p:cNvSpPr txBox="1"/>
          <p:nvPr/>
        </p:nvSpPr>
        <p:spPr>
          <a:xfrm>
            <a:off x="1298172" y="2780576"/>
            <a:ext cx="21920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/>
              <a:t>스탯</a:t>
            </a:r>
            <a:r>
              <a:rPr lang="en-US" altLang="ko-KR" sz="1300" dirty="0"/>
              <a:t>3</a:t>
            </a:r>
            <a:r>
              <a:rPr lang="ko-KR" altLang="en-US" sz="1300" dirty="0" err="1"/>
              <a:t>만이상</a:t>
            </a:r>
            <a:r>
              <a:rPr lang="ko-KR" altLang="en-US" sz="1300" dirty="0"/>
              <a:t> 구해요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C4DE58D-2601-43D7-B9E1-56907CC06F5B}"/>
              </a:ext>
            </a:extLst>
          </p:cNvPr>
          <p:cNvSpPr txBox="1"/>
          <p:nvPr/>
        </p:nvSpPr>
        <p:spPr>
          <a:xfrm>
            <a:off x="2836608" y="2791847"/>
            <a:ext cx="1327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2022.02.06</a:t>
            </a:r>
            <a:endParaRPr lang="ko-KR" altLang="en-US" sz="13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BED764-D636-458A-B48A-7D75C5AD58EF}"/>
              </a:ext>
            </a:extLst>
          </p:cNvPr>
          <p:cNvSpPr txBox="1"/>
          <p:nvPr/>
        </p:nvSpPr>
        <p:spPr>
          <a:xfrm>
            <a:off x="4215993" y="2789449"/>
            <a:ext cx="964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5</a:t>
            </a:r>
            <a:endParaRPr lang="ko-KR" altLang="en-US" sz="13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49138B5-0262-4505-91E4-64E3EDAF6965}"/>
              </a:ext>
            </a:extLst>
          </p:cNvPr>
          <p:cNvSpPr/>
          <p:nvPr/>
        </p:nvSpPr>
        <p:spPr>
          <a:xfrm>
            <a:off x="2909158" y="100975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229761B-300B-41AA-B7A2-3B53B13B7041}"/>
              </a:ext>
            </a:extLst>
          </p:cNvPr>
          <p:cNvSpPr/>
          <p:nvPr/>
        </p:nvSpPr>
        <p:spPr>
          <a:xfrm>
            <a:off x="1306634" y="22741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381B71-E31B-4BE9-9859-B2FA58FD77CF}"/>
              </a:ext>
            </a:extLst>
          </p:cNvPr>
          <p:cNvSpPr txBox="1"/>
          <p:nvPr/>
        </p:nvSpPr>
        <p:spPr>
          <a:xfrm>
            <a:off x="5222518" y="2374639"/>
            <a:ext cx="964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017FA9-2BE1-44B6-BF85-089E2473FAB4}"/>
              </a:ext>
            </a:extLst>
          </p:cNvPr>
          <p:cNvSpPr txBox="1"/>
          <p:nvPr/>
        </p:nvSpPr>
        <p:spPr>
          <a:xfrm>
            <a:off x="5222518" y="2789449"/>
            <a:ext cx="964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5</a:t>
            </a:r>
            <a:endParaRPr lang="ko-KR" altLang="en-US" sz="1300" dirty="0"/>
          </a:p>
        </p:txBody>
      </p:sp>
      <p:sp>
        <p:nvSpPr>
          <p:cNvPr id="43" name="Button">
            <a:extLst>
              <a:ext uri="{FF2B5EF4-FFF2-40B4-BE49-F238E27FC236}">
                <a16:creationId xmlns:a16="http://schemas.microsoft.com/office/drawing/2014/main" id="{FDF2B5E9-ED47-4A38-983E-44A0D09CD26E}"/>
              </a:ext>
            </a:extLst>
          </p:cNvPr>
          <p:cNvSpPr>
            <a:spLocks/>
          </p:cNvSpPr>
          <p:nvPr/>
        </p:nvSpPr>
        <p:spPr bwMode="auto">
          <a:xfrm>
            <a:off x="4930978" y="3742111"/>
            <a:ext cx="2555231" cy="306526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제목을 입력하세요</a:t>
            </a:r>
            <a:r>
              <a:rPr lang="en-US" altLang="ko-KR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3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FBDD39-B6A6-44E1-AD76-C60BEFB9DCFF}"/>
              </a:ext>
            </a:extLst>
          </p:cNvPr>
          <p:cNvSpPr txBox="1"/>
          <p:nvPr/>
        </p:nvSpPr>
        <p:spPr>
          <a:xfrm>
            <a:off x="4345371" y="3749180"/>
            <a:ext cx="19712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제목</a:t>
            </a:r>
            <a:r>
              <a:rPr lang="en-US" altLang="ko-KR" sz="1300" dirty="0"/>
              <a:t>:</a:t>
            </a:r>
            <a:endParaRPr lang="ko-KR" altLang="en-US" sz="13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97D0FA3-436E-4A46-A8DF-61772E44AF14}"/>
              </a:ext>
            </a:extLst>
          </p:cNvPr>
          <p:cNvSpPr/>
          <p:nvPr/>
        </p:nvSpPr>
        <p:spPr>
          <a:xfrm>
            <a:off x="4225533" y="345542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AA9690-A8D7-4A50-B2E9-C14CCEC19E68}"/>
              </a:ext>
            </a:extLst>
          </p:cNvPr>
          <p:cNvSpPr txBox="1"/>
          <p:nvPr/>
        </p:nvSpPr>
        <p:spPr>
          <a:xfrm>
            <a:off x="4930979" y="4303777"/>
            <a:ext cx="255523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내용을 입력하세요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546880-E1E6-4E18-9ABA-0580FA67EBDC}"/>
              </a:ext>
            </a:extLst>
          </p:cNvPr>
          <p:cNvSpPr txBox="1"/>
          <p:nvPr/>
        </p:nvSpPr>
        <p:spPr>
          <a:xfrm>
            <a:off x="4345370" y="4349830"/>
            <a:ext cx="19712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내용</a:t>
            </a:r>
            <a:r>
              <a:rPr lang="en-US" altLang="ko-KR" sz="1300" dirty="0"/>
              <a:t>:</a:t>
            </a:r>
            <a:endParaRPr lang="ko-KR" altLang="en-US" sz="1300" dirty="0"/>
          </a:p>
        </p:txBody>
      </p:sp>
      <p:sp>
        <p:nvSpPr>
          <p:cNvPr id="53" name="Button">
            <a:extLst>
              <a:ext uri="{FF2B5EF4-FFF2-40B4-BE49-F238E27FC236}">
                <a16:creationId xmlns:a16="http://schemas.microsoft.com/office/drawing/2014/main" id="{0B772305-391D-48F4-AAB8-DB017D26FEFA}"/>
              </a:ext>
            </a:extLst>
          </p:cNvPr>
          <p:cNvSpPr/>
          <p:nvPr/>
        </p:nvSpPr>
        <p:spPr>
          <a:xfrm>
            <a:off x="6266582" y="6434972"/>
            <a:ext cx="605701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글게시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Button">
            <a:extLst>
              <a:ext uri="{FF2B5EF4-FFF2-40B4-BE49-F238E27FC236}">
                <a16:creationId xmlns:a16="http://schemas.microsoft.com/office/drawing/2014/main" id="{8C6B0770-DE09-4E8F-8068-2682AA942C8A}"/>
              </a:ext>
            </a:extLst>
          </p:cNvPr>
          <p:cNvSpPr/>
          <p:nvPr/>
        </p:nvSpPr>
        <p:spPr>
          <a:xfrm>
            <a:off x="6991298" y="6438752"/>
            <a:ext cx="47153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Button">
            <a:extLst>
              <a:ext uri="{FF2B5EF4-FFF2-40B4-BE49-F238E27FC236}">
                <a16:creationId xmlns:a16="http://schemas.microsoft.com/office/drawing/2014/main" id="{B0084886-23A0-4A5C-8E0F-9DA8C885FC36}"/>
              </a:ext>
            </a:extLst>
          </p:cNvPr>
          <p:cNvSpPr/>
          <p:nvPr/>
        </p:nvSpPr>
        <p:spPr>
          <a:xfrm>
            <a:off x="6674974" y="3179073"/>
            <a:ext cx="853358" cy="3844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</a:t>
            </a:r>
            <a:endParaRPr lang="en-US" sz="15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77BE558-ED3C-4D12-9D91-D1AD61438958}"/>
              </a:ext>
            </a:extLst>
          </p:cNvPr>
          <p:cNvSpPr/>
          <p:nvPr/>
        </p:nvSpPr>
        <p:spPr>
          <a:xfrm>
            <a:off x="6513497" y="311711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6" name="Button">
            <a:extLst>
              <a:ext uri="{FF2B5EF4-FFF2-40B4-BE49-F238E27FC236}">
                <a16:creationId xmlns:a16="http://schemas.microsoft.com/office/drawing/2014/main" id="{74EF633E-30FA-460A-9CC6-73DE46DC0029}"/>
              </a:ext>
            </a:extLst>
          </p:cNvPr>
          <p:cNvSpPr>
            <a:spLocks/>
          </p:cNvSpPr>
          <p:nvPr/>
        </p:nvSpPr>
        <p:spPr bwMode="auto">
          <a:xfrm>
            <a:off x="1298172" y="3775371"/>
            <a:ext cx="2555231" cy="306526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친목길드원</a:t>
            </a:r>
            <a:r>
              <a:rPr lang="ko-KR" altLang="en-US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구해요</a:t>
            </a:r>
            <a:endParaRPr lang="en-US" sz="13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B791896-A1F6-4007-8304-7E7FB9027347}"/>
              </a:ext>
            </a:extLst>
          </p:cNvPr>
          <p:cNvSpPr txBox="1"/>
          <p:nvPr/>
        </p:nvSpPr>
        <p:spPr>
          <a:xfrm>
            <a:off x="712565" y="3782440"/>
            <a:ext cx="19712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제목</a:t>
            </a:r>
            <a:r>
              <a:rPr lang="en-US" altLang="ko-KR" sz="1300" dirty="0"/>
              <a:t>:</a:t>
            </a:r>
            <a:endParaRPr lang="ko-KR" altLang="en-US" sz="1300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57F6A0C1-B654-4749-AD36-93F428267102}"/>
              </a:ext>
            </a:extLst>
          </p:cNvPr>
          <p:cNvSpPr/>
          <p:nvPr/>
        </p:nvSpPr>
        <p:spPr>
          <a:xfrm>
            <a:off x="617287" y="326891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9548632-07F3-4526-8290-7F86BE92449C}"/>
              </a:ext>
            </a:extLst>
          </p:cNvPr>
          <p:cNvSpPr txBox="1"/>
          <p:nvPr/>
        </p:nvSpPr>
        <p:spPr>
          <a:xfrm>
            <a:off x="1298173" y="4337037"/>
            <a:ext cx="255523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길드이름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일리시움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같이 친해져요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2409446-2621-454E-A13C-DCDC2B590594}"/>
              </a:ext>
            </a:extLst>
          </p:cNvPr>
          <p:cNvSpPr txBox="1"/>
          <p:nvPr/>
        </p:nvSpPr>
        <p:spPr>
          <a:xfrm>
            <a:off x="712564" y="4383090"/>
            <a:ext cx="19712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내용</a:t>
            </a:r>
            <a:r>
              <a:rPr lang="en-US" altLang="ko-KR" sz="1300" dirty="0"/>
              <a:t>:</a:t>
            </a:r>
            <a:endParaRPr lang="ko-KR" altLang="en-US" sz="1300" dirty="0"/>
          </a:p>
        </p:txBody>
      </p:sp>
      <p:sp>
        <p:nvSpPr>
          <p:cNvPr id="82" name="Button">
            <a:extLst>
              <a:ext uri="{FF2B5EF4-FFF2-40B4-BE49-F238E27FC236}">
                <a16:creationId xmlns:a16="http://schemas.microsoft.com/office/drawing/2014/main" id="{28BBDC85-FD46-4849-8BF3-F86E8E947E01}"/>
              </a:ext>
            </a:extLst>
          </p:cNvPr>
          <p:cNvSpPr/>
          <p:nvPr/>
        </p:nvSpPr>
        <p:spPr>
          <a:xfrm>
            <a:off x="3360363" y="6195013"/>
            <a:ext cx="47153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10D08F9-FFBA-4F11-B4FA-D9EE709E3668}"/>
              </a:ext>
            </a:extLst>
          </p:cNvPr>
          <p:cNvSpPr txBox="1"/>
          <p:nvPr/>
        </p:nvSpPr>
        <p:spPr>
          <a:xfrm>
            <a:off x="727046" y="3428999"/>
            <a:ext cx="19712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아이디 </a:t>
            </a:r>
            <a:r>
              <a:rPr lang="en-US" altLang="ko-KR" sz="1300" dirty="0"/>
              <a:t>: $$$$ </a:t>
            </a:r>
            <a:endParaRPr lang="ko-KR" altLang="en-US" sz="13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E7B420-2AED-4C61-B0AA-DB2DD7619CDD}"/>
              </a:ext>
            </a:extLst>
          </p:cNvPr>
          <p:cNvSpPr txBox="1"/>
          <p:nvPr/>
        </p:nvSpPr>
        <p:spPr>
          <a:xfrm>
            <a:off x="1339377" y="2382140"/>
            <a:ext cx="21920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/>
              <a:t>친목길드원</a:t>
            </a:r>
            <a:r>
              <a:rPr lang="ko-KR" altLang="en-US" sz="1300" dirty="0"/>
              <a:t> 구해요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78A1406-0E35-46A7-B8CA-10363ED05F67}"/>
              </a:ext>
            </a:extLst>
          </p:cNvPr>
          <p:cNvSpPr txBox="1"/>
          <p:nvPr/>
        </p:nvSpPr>
        <p:spPr>
          <a:xfrm>
            <a:off x="6241102" y="2374639"/>
            <a:ext cx="964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err="1"/>
              <a:t>일리시움</a:t>
            </a:r>
            <a:endParaRPr lang="ko-KR" altLang="en-US" sz="13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38DFD2-FD1A-47B1-A9E3-9C5A462588FA}"/>
              </a:ext>
            </a:extLst>
          </p:cNvPr>
          <p:cNvSpPr txBox="1"/>
          <p:nvPr/>
        </p:nvSpPr>
        <p:spPr>
          <a:xfrm>
            <a:off x="6241102" y="2789449"/>
            <a:ext cx="964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/>
              <a:t>루나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82B847D-5042-4901-9640-4F7AFB753D68}"/>
              </a:ext>
            </a:extLst>
          </p:cNvPr>
          <p:cNvSpPr txBox="1"/>
          <p:nvPr/>
        </p:nvSpPr>
        <p:spPr>
          <a:xfrm>
            <a:off x="2210078" y="3421930"/>
            <a:ext cx="19712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서버 </a:t>
            </a:r>
            <a:r>
              <a:rPr lang="en-US" altLang="ko-KR" sz="1300" dirty="0"/>
              <a:t>: </a:t>
            </a:r>
            <a:r>
              <a:rPr lang="ko-KR" altLang="en-US" sz="1300" dirty="0" err="1"/>
              <a:t>일리시움</a:t>
            </a:r>
            <a:r>
              <a:rPr lang="en-US" altLang="ko-KR" sz="1300" dirty="0"/>
              <a:t> </a:t>
            </a:r>
            <a:endParaRPr lang="ko-KR" altLang="en-US" sz="1300" dirty="0"/>
          </a:p>
        </p:txBody>
      </p:sp>
      <p:grpSp>
        <p:nvGrpSpPr>
          <p:cNvPr id="71" name="Drop-Down Box (Expanded)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B87D9663-949B-43D5-9911-20668FBBB78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955640" y="3460407"/>
            <a:ext cx="865615" cy="974958"/>
            <a:chOff x="595686" y="1261242"/>
            <a:chExt cx="1368155" cy="727424"/>
          </a:xfrm>
        </p:grpSpPr>
        <p:grpSp>
          <p:nvGrpSpPr>
            <p:cNvPr id="72" name="Drop-Down Box">
              <a:extLst>
                <a:ext uri="{FF2B5EF4-FFF2-40B4-BE49-F238E27FC236}">
                  <a16:creationId xmlns:a16="http://schemas.microsoft.com/office/drawing/2014/main" id="{6D85B815-B6CE-4564-88B6-D9F08D091170}"/>
                </a:ext>
              </a:extLst>
            </p:cNvPr>
            <p:cNvGrpSpPr/>
            <p:nvPr/>
          </p:nvGrpSpPr>
          <p:grpSpPr>
            <a:xfrm>
              <a:off x="595690" y="1261242"/>
              <a:ext cx="1368151" cy="179881"/>
              <a:chOff x="595690" y="1261242"/>
              <a:chExt cx="1368151" cy="179881"/>
            </a:xfrm>
          </p:grpSpPr>
          <p:sp>
            <p:nvSpPr>
              <p:cNvPr id="74" name="Text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966FE64C-6037-4D36-A7A5-4FEDF58AE94B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595690" y="1261242"/>
                <a:ext cx="1368151" cy="17988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서버</a:t>
                </a:r>
                <a:endParaRPr 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Arrow Dow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1F30369D-C96C-4148-85A3-141FFAFDB454}"/>
                  </a:ext>
                </a:extLst>
              </p:cNvPr>
              <p:cNvSpPr>
                <a:spLocks noChangeAspect="1"/>
              </p:cNvSpPr>
              <p:nvPr>
                <p:custDataLst>
                  <p:tags r:id="rId4"/>
                </p:custDataLst>
              </p:nvPr>
            </p:nvSpPr>
            <p:spPr bwMode="auto">
              <a:xfrm rot="10800000" flipH="1">
                <a:off x="1782075" y="1337687"/>
                <a:ext cx="101168" cy="26991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3" name="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B92F7A5-A377-4BD5-8BB7-DF004D5E830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6" y="1441370"/>
              <a:ext cx="1368155" cy="5472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200"/>
                </a:spcAft>
              </a:pPr>
              <a:r>
                <a:rPr lang="ko-KR" altLang="en-US" sz="900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일루시움</a:t>
              </a:r>
              <a:endParaRPr lang="en-US" altLang="ko-KR" sz="9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ko-KR" altLang="en-US" sz="900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루나</a:t>
              </a:r>
              <a:endParaRPr lang="en-US" altLang="ko-KR" sz="9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ko-KR" altLang="en-US" sz="900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스카니아</a:t>
              </a:r>
              <a:endParaRPr lang="en-US" altLang="ko-KR" sz="9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ko-KR" altLang="en-US" sz="900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등등</a:t>
              </a:r>
              <a:endParaRPr lang="en-US" altLang="ko-KR" sz="9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E962E551-473E-44B3-9A18-28D2D4E78540}"/>
              </a:ext>
            </a:extLst>
          </p:cNvPr>
          <p:cNvSpPr txBox="1"/>
          <p:nvPr/>
        </p:nvSpPr>
        <p:spPr>
          <a:xfrm>
            <a:off x="4356959" y="3467097"/>
            <a:ext cx="19712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서버</a:t>
            </a:r>
            <a:r>
              <a:rPr lang="en-US" altLang="ko-KR" sz="1300" dirty="0"/>
              <a:t>:  </a:t>
            </a:r>
            <a:endParaRPr lang="ko-KR" altLang="en-US" sz="1300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1740DFD8-6394-4369-B62B-E43D312A79A6}"/>
              </a:ext>
            </a:extLst>
          </p:cNvPr>
          <p:cNvSpPr/>
          <p:nvPr/>
        </p:nvSpPr>
        <p:spPr>
          <a:xfrm>
            <a:off x="2191883" y="303455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326FE34C-A5B2-4E11-90B2-B4F531EC0E8F}"/>
              </a:ext>
            </a:extLst>
          </p:cNvPr>
          <p:cNvGrpSpPr/>
          <p:nvPr/>
        </p:nvGrpSpPr>
        <p:grpSpPr>
          <a:xfrm>
            <a:off x="2773465" y="6191234"/>
            <a:ext cx="386856" cy="310539"/>
            <a:chOff x="2773465" y="6191234"/>
            <a:chExt cx="386856" cy="310539"/>
          </a:xfrm>
        </p:grpSpPr>
        <p:sp>
          <p:nvSpPr>
            <p:cNvPr id="89" name="Button">
              <a:extLst>
                <a:ext uri="{FF2B5EF4-FFF2-40B4-BE49-F238E27FC236}">
                  <a16:creationId xmlns:a16="http://schemas.microsoft.com/office/drawing/2014/main" id="{9E8A68C0-4660-4A29-96AB-F14B54B245C7}"/>
                </a:ext>
              </a:extLst>
            </p:cNvPr>
            <p:cNvSpPr/>
            <p:nvPr/>
          </p:nvSpPr>
          <p:spPr>
            <a:xfrm>
              <a:off x="2773465" y="6191234"/>
              <a:ext cx="386856" cy="310539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64008" rIns="9144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ko-KR" alt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8429EEBE-F3DA-4C53-A087-7E35DB07F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1716" y="6216594"/>
              <a:ext cx="285179" cy="285179"/>
            </a:xfrm>
            <a:prstGeom prst="rect">
              <a:avLst/>
            </a:prstGeom>
          </p:spPr>
        </p:pic>
      </p:grpSp>
      <p:sp>
        <p:nvSpPr>
          <p:cNvPr id="91" name="타원 90">
            <a:extLst>
              <a:ext uri="{FF2B5EF4-FFF2-40B4-BE49-F238E27FC236}">
                <a16:creationId xmlns:a16="http://schemas.microsoft.com/office/drawing/2014/main" id="{FFC0E0C3-34F2-4F16-99BE-A5D61437E867}"/>
              </a:ext>
            </a:extLst>
          </p:cNvPr>
          <p:cNvSpPr/>
          <p:nvPr/>
        </p:nvSpPr>
        <p:spPr>
          <a:xfrm>
            <a:off x="2598143" y="609136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7722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그림 89">
            <a:extLst>
              <a:ext uri="{FF2B5EF4-FFF2-40B4-BE49-F238E27FC236}">
                <a16:creationId xmlns:a16="http://schemas.microsoft.com/office/drawing/2014/main" id="{444B3EB2-986D-45F3-9558-6412594DA8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6969" y="3135055"/>
            <a:ext cx="3139712" cy="22862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7821938" y="315913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13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13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파티찾기</a:t>
            </a:r>
            <a:r>
              <a:rPr lang="ko-KR" alt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게시판</a:t>
            </a:r>
            <a:endParaRPr lang="en-US" altLang="ko-KR" sz="13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파티찾기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게시판 탭 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 클릭 시 아래내용이</a:t>
            </a:r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변경  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 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됨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marL="171450" indent="-171450">
              <a:buFontTx/>
              <a:buChar char="-"/>
            </a:pP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[2] </a:t>
            </a:r>
            <a:r>
              <a:rPr lang="ko-KR" alt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제목</a:t>
            </a:r>
            <a:endParaRPr lang="en-US" altLang="ko-KR" sz="13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제목 클릭 시 게시판 내용을 볼 수 있는 페이지로 넘어간다</a:t>
            </a:r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</a:p>
          <a:p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[3] WRITE</a:t>
            </a:r>
            <a:r>
              <a:rPr lang="ko-KR" alt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버튼</a:t>
            </a:r>
            <a:endParaRPr lang="en-US" altLang="ko-KR" sz="13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- 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버튼을 클릭 시 </a:t>
            </a:r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6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번 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글 작성페이지로 넘어간다</a:t>
            </a:r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</a:p>
          <a:p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[4] </a:t>
            </a:r>
            <a:r>
              <a:rPr lang="ko-KR" alt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서버 </a:t>
            </a:r>
            <a:r>
              <a:rPr lang="en-US" altLang="ko-KR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CHECK</a:t>
            </a:r>
          </a:p>
          <a:p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- 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서버를 체크해 서버별로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정렬이 가능하다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[5] </a:t>
            </a:r>
            <a:r>
              <a:rPr lang="ko-KR" alt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내용 </a:t>
            </a:r>
            <a:endParaRPr lang="en-US" altLang="ko-KR" sz="13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- 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내용 확인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[6] </a:t>
            </a:r>
            <a:r>
              <a:rPr lang="ko-KR" alt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글 작성</a:t>
            </a:r>
            <a:endParaRPr lang="en-US" altLang="ko-KR" sz="13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제목과 내용을 필수적으로 입력하여 작성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-  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목록 버튼을 클릭하면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 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게시판목록으로       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돌아간다</a:t>
            </a:r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</a:p>
          <a:p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[7] </a:t>
            </a:r>
            <a:r>
              <a:rPr lang="ko-KR" alt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추천 </a:t>
            </a:r>
            <a:endParaRPr lang="en-US" altLang="ko-KR" sz="13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-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추천 이미지 클릭 시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추천수가 오른다</a:t>
            </a:r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 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endParaRPr lang="en-US" altLang="ko-KR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 소개 </a:t>
            </a:r>
            <a:r>
              <a:rPr lang="en-US" altLang="ko-KR" dirty="0"/>
              <a:t>&gt; </a:t>
            </a:r>
            <a:r>
              <a:rPr lang="ko-KR" altLang="en-US" dirty="0"/>
              <a:t>뉴스게시판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5E15259-32D4-453B-9AF5-BAAEA0667D2F}"/>
              </a:ext>
            </a:extLst>
          </p:cNvPr>
          <p:cNvGrpSpPr/>
          <p:nvPr/>
        </p:nvGrpSpPr>
        <p:grpSpPr>
          <a:xfrm>
            <a:off x="765259" y="903123"/>
            <a:ext cx="6311722" cy="718571"/>
            <a:chOff x="901623" y="1699273"/>
            <a:chExt cx="8097685" cy="596895"/>
          </a:xfrm>
        </p:grpSpPr>
        <p:sp>
          <p:nvSpPr>
            <p:cNvPr id="24" name="Button">
              <a:extLst>
                <a:ext uri="{FF2B5EF4-FFF2-40B4-BE49-F238E27FC236}">
                  <a16:creationId xmlns:a16="http://schemas.microsoft.com/office/drawing/2014/main" id="{107E6262-B986-43FD-992F-292B468A9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623" y="1717388"/>
              <a:ext cx="423910" cy="42092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뉴스</a:t>
              </a:r>
              <a:endParaRPr lang="en-US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Button">
              <a:extLst>
                <a:ext uri="{FF2B5EF4-FFF2-40B4-BE49-F238E27FC236}">
                  <a16:creationId xmlns:a16="http://schemas.microsoft.com/office/drawing/2014/main" id="{F7EBA286-E030-4516-A2A4-FB29E9D17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1181" y="1699273"/>
              <a:ext cx="1017386" cy="428837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자유</a:t>
              </a:r>
              <a:endParaRPr lang="en-US" altLang="ko-KR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</a:t>
              </a:r>
              <a:endParaRPr lang="en-US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Button">
              <a:extLst>
                <a:ext uri="{FF2B5EF4-FFF2-40B4-BE49-F238E27FC236}">
                  <a16:creationId xmlns:a16="http://schemas.microsoft.com/office/drawing/2014/main" id="{E6AD8600-8D40-4A61-9DB5-959AF0F57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9882" y="1713432"/>
              <a:ext cx="1017386" cy="428837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전략</a:t>
              </a:r>
              <a:endParaRPr lang="en-US" altLang="ko-KR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</a:t>
              </a:r>
              <a:endParaRPr lang="en-US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Button">
              <a:extLst>
                <a:ext uri="{FF2B5EF4-FFF2-40B4-BE49-F238E27FC236}">
                  <a16:creationId xmlns:a16="http://schemas.microsoft.com/office/drawing/2014/main" id="{5EF0D150-818B-4618-AFED-C745DE642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6057" y="1713432"/>
              <a:ext cx="1017386" cy="428837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길드</a:t>
              </a:r>
              <a:endParaRPr lang="en-US" altLang="ko-KR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</a:t>
              </a:r>
              <a:endParaRPr lang="en-US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Button">
              <a:extLst>
                <a:ext uri="{FF2B5EF4-FFF2-40B4-BE49-F238E27FC236}">
                  <a16:creationId xmlns:a16="http://schemas.microsoft.com/office/drawing/2014/main" id="{011AABA8-08E2-4B8D-984E-65DB320F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1293" y="1867331"/>
              <a:ext cx="1207682" cy="428837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b="1" u="sng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파티 찾기</a:t>
              </a:r>
              <a:endParaRPr lang="en-US" altLang="ko-KR" sz="1300" b="1" u="sng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300" b="1" u="sng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</a:t>
              </a:r>
              <a:endParaRPr lang="en-US" sz="1300" b="1" u="sng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Button">
              <a:extLst>
                <a:ext uri="{FF2B5EF4-FFF2-40B4-BE49-F238E27FC236}">
                  <a16:creationId xmlns:a16="http://schemas.microsoft.com/office/drawing/2014/main" id="{74B3A0C6-AD87-4238-BE28-692327C83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3085" y="1713432"/>
              <a:ext cx="1017386" cy="428837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스펙 별</a:t>
              </a:r>
              <a:endParaRPr lang="en-US" altLang="ko-KR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</a:t>
              </a:r>
              <a:endParaRPr lang="en-US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Button">
              <a:extLst>
                <a:ext uri="{FF2B5EF4-FFF2-40B4-BE49-F238E27FC236}">
                  <a16:creationId xmlns:a16="http://schemas.microsoft.com/office/drawing/2014/main" id="{4B0C7404-6FC0-4CA8-B0FA-5B7B48E02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581" y="1713432"/>
              <a:ext cx="1384727" cy="428837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아이템거래</a:t>
              </a:r>
              <a:endParaRPr lang="en-US" altLang="ko-KR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</a:t>
              </a:r>
              <a:endParaRPr lang="en-US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CC6B276-D765-4EA1-B2F7-1F4609A5EBE7}"/>
              </a:ext>
            </a:extLst>
          </p:cNvPr>
          <p:cNvCxnSpPr>
            <a:cxnSpLocks/>
          </p:cNvCxnSpPr>
          <p:nvPr/>
        </p:nvCxnSpPr>
        <p:spPr>
          <a:xfrm>
            <a:off x="334880" y="778314"/>
            <a:ext cx="721040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B3EE92D-D7FA-4869-9A2A-C5186E419736}"/>
              </a:ext>
            </a:extLst>
          </p:cNvPr>
          <p:cNvSpPr/>
          <p:nvPr/>
        </p:nvSpPr>
        <p:spPr>
          <a:xfrm>
            <a:off x="5882956" y="529021"/>
            <a:ext cx="769441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마이페이지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6E63A9C-C7E3-4154-8565-A5C885CED2CA}"/>
              </a:ext>
            </a:extLst>
          </p:cNvPr>
          <p:cNvSpPr/>
          <p:nvPr/>
        </p:nvSpPr>
        <p:spPr>
          <a:xfrm>
            <a:off x="6875234" y="524280"/>
            <a:ext cx="67005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로그 아웃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A879291-C438-4A59-84C5-CC763C3A5E34}"/>
              </a:ext>
            </a:extLst>
          </p:cNvPr>
          <p:cNvCxnSpPr>
            <a:cxnSpLocks/>
          </p:cNvCxnSpPr>
          <p:nvPr/>
        </p:nvCxnSpPr>
        <p:spPr>
          <a:xfrm>
            <a:off x="499703" y="1831636"/>
            <a:ext cx="70455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85D8FA7-7441-4D4F-BB53-5964701B1A81}"/>
              </a:ext>
            </a:extLst>
          </p:cNvPr>
          <p:cNvCxnSpPr>
            <a:cxnSpLocks/>
          </p:cNvCxnSpPr>
          <p:nvPr/>
        </p:nvCxnSpPr>
        <p:spPr>
          <a:xfrm>
            <a:off x="499703" y="2263684"/>
            <a:ext cx="70455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420CE47-9EB0-496A-874F-EC255D34D929}"/>
              </a:ext>
            </a:extLst>
          </p:cNvPr>
          <p:cNvSpPr txBox="1"/>
          <p:nvPr/>
        </p:nvSpPr>
        <p:spPr>
          <a:xfrm>
            <a:off x="499703" y="1831636"/>
            <a:ext cx="704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 번호    제목            등록일       조회수     </a:t>
            </a:r>
            <a:r>
              <a:rPr lang="ko-KR" altLang="en-US" dirty="0" err="1"/>
              <a:t>추천수</a:t>
            </a:r>
            <a:r>
              <a:rPr lang="ko-KR" altLang="en-US" dirty="0"/>
              <a:t>    서버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BA5DC5-A4DA-4B2A-97B7-CF0CB0999B33}"/>
              </a:ext>
            </a:extLst>
          </p:cNvPr>
          <p:cNvSpPr txBox="1"/>
          <p:nvPr/>
        </p:nvSpPr>
        <p:spPr>
          <a:xfrm>
            <a:off x="499703" y="2364134"/>
            <a:ext cx="964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181027-084F-4536-BB0E-6E266191C5F1}"/>
              </a:ext>
            </a:extLst>
          </p:cNvPr>
          <p:cNvSpPr txBox="1"/>
          <p:nvPr/>
        </p:nvSpPr>
        <p:spPr>
          <a:xfrm>
            <a:off x="2836608" y="2377037"/>
            <a:ext cx="1327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2021.10.08</a:t>
            </a:r>
            <a:endParaRPr lang="ko-KR" altLang="en-US" sz="13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09CBAC-58DB-476A-98D9-6387042E4607}"/>
              </a:ext>
            </a:extLst>
          </p:cNvPr>
          <p:cNvSpPr txBox="1"/>
          <p:nvPr/>
        </p:nvSpPr>
        <p:spPr>
          <a:xfrm>
            <a:off x="4215993" y="2374639"/>
            <a:ext cx="964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AC1EF9-6C9D-4B85-9AA1-2DF0AF81D87A}"/>
              </a:ext>
            </a:extLst>
          </p:cNvPr>
          <p:cNvSpPr txBox="1"/>
          <p:nvPr/>
        </p:nvSpPr>
        <p:spPr>
          <a:xfrm>
            <a:off x="499703" y="2769659"/>
            <a:ext cx="964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2</a:t>
            </a:r>
            <a:endParaRPr lang="ko-KR" altLang="en-US" sz="13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7C2F057-752F-463B-A74E-2B3A11008983}"/>
              </a:ext>
            </a:extLst>
          </p:cNvPr>
          <p:cNvSpPr txBox="1"/>
          <p:nvPr/>
        </p:nvSpPr>
        <p:spPr>
          <a:xfrm>
            <a:off x="1298172" y="2780576"/>
            <a:ext cx="21920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/>
              <a:t>스우</a:t>
            </a:r>
            <a:r>
              <a:rPr lang="ko-KR" altLang="en-US" sz="1300" dirty="0"/>
              <a:t> 데려갈 분 구해요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C4DE58D-2601-43D7-B9E1-56907CC06F5B}"/>
              </a:ext>
            </a:extLst>
          </p:cNvPr>
          <p:cNvSpPr txBox="1"/>
          <p:nvPr/>
        </p:nvSpPr>
        <p:spPr>
          <a:xfrm>
            <a:off x="2836608" y="2791847"/>
            <a:ext cx="1327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2022.02.06</a:t>
            </a:r>
            <a:endParaRPr lang="ko-KR" altLang="en-US" sz="13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BED764-D636-458A-B48A-7D75C5AD58EF}"/>
              </a:ext>
            </a:extLst>
          </p:cNvPr>
          <p:cNvSpPr txBox="1"/>
          <p:nvPr/>
        </p:nvSpPr>
        <p:spPr>
          <a:xfrm>
            <a:off x="4215993" y="2789449"/>
            <a:ext cx="964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5</a:t>
            </a:r>
            <a:endParaRPr lang="ko-KR" altLang="en-US" sz="13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49138B5-0262-4505-91E4-64E3EDAF6965}"/>
              </a:ext>
            </a:extLst>
          </p:cNvPr>
          <p:cNvSpPr/>
          <p:nvPr/>
        </p:nvSpPr>
        <p:spPr>
          <a:xfrm>
            <a:off x="3904174" y="96608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229761B-300B-41AA-B7A2-3B53B13B7041}"/>
              </a:ext>
            </a:extLst>
          </p:cNvPr>
          <p:cNvSpPr/>
          <p:nvPr/>
        </p:nvSpPr>
        <p:spPr>
          <a:xfrm>
            <a:off x="1306634" y="22741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381B71-E31B-4BE9-9859-B2FA58FD77CF}"/>
              </a:ext>
            </a:extLst>
          </p:cNvPr>
          <p:cNvSpPr txBox="1"/>
          <p:nvPr/>
        </p:nvSpPr>
        <p:spPr>
          <a:xfrm>
            <a:off x="5222518" y="2374639"/>
            <a:ext cx="964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017FA9-2BE1-44B6-BF85-089E2473FAB4}"/>
              </a:ext>
            </a:extLst>
          </p:cNvPr>
          <p:cNvSpPr txBox="1"/>
          <p:nvPr/>
        </p:nvSpPr>
        <p:spPr>
          <a:xfrm>
            <a:off x="5222518" y="2789449"/>
            <a:ext cx="964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5</a:t>
            </a:r>
            <a:endParaRPr lang="ko-KR" altLang="en-US" sz="1300" dirty="0"/>
          </a:p>
        </p:txBody>
      </p:sp>
      <p:sp>
        <p:nvSpPr>
          <p:cNvPr id="43" name="Button">
            <a:extLst>
              <a:ext uri="{FF2B5EF4-FFF2-40B4-BE49-F238E27FC236}">
                <a16:creationId xmlns:a16="http://schemas.microsoft.com/office/drawing/2014/main" id="{FDF2B5E9-ED47-4A38-983E-44A0D09CD26E}"/>
              </a:ext>
            </a:extLst>
          </p:cNvPr>
          <p:cNvSpPr>
            <a:spLocks/>
          </p:cNvSpPr>
          <p:nvPr/>
        </p:nvSpPr>
        <p:spPr bwMode="auto">
          <a:xfrm>
            <a:off x="4930978" y="3742111"/>
            <a:ext cx="2555231" cy="306526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제목을 입력하세요</a:t>
            </a:r>
            <a:r>
              <a:rPr lang="en-US" altLang="ko-KR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3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FBDD39-B6A6-44E1-AD76-C60BEFB9DCFF}"/>
              </a:ext>
            </a:extLst>
          </p:cNvPr>
          <p:cNvSpPr txBox="1"/>
          <p:nvPr/>
        </p:nvSpPr>
        <p:spPr>
          <a:xfrm>
            <a:off x="4345371" y="3749180"/>
            <a:ext cx="19712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제목</a:t>
            </a:r>
            <a:r>
              <a:rPr lang="en-US" altLang="ko-KR" sz="1300" dirty="0"/>
              <a:t>:</a:t>
            </a:r>
            <a:endParaRPr lang="ko-KR" altLang="en-US" sz="13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97D0FA3-436E-4A46-A8DF-61772E44AF14}"/>
              </a:ext>
            </a:extLst>
          </p:cNvPr>
          <p:cNvSpPr/>
          <p:nvPr/>
        </p:nvSpPr>
        <p:spPr>
          <a:xfrm>
            <a:off x="4234852" y="347400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AA9690-A8D7-4A50-B2E9-C14CCEC19E68}"/>
              </a:ext>
            </a:extLst>
          </p:cNvPr>
          <p:cNvSpPr txBox="1"/>
          <p:nvPr/>
        </p:nvSpPr>
        <p:spPr>
          <a:xfrm>
            <a:off x="4930979" y="4303777"/>
            <a:ext cx="255523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내용을 입력하세요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546880-E1E6-4E18-9ABA-0580FA67EBDC}"/>
              </a:ext>
            </a:extLst>
          </p:cNvPr>
          <p:cNvSpPr txBox="1"/>
          <p:nvPr/>
        </p:nvSpPr>
        <p:spPr>
          <a:xfrm>
            <a:off x="4345370" y="4349830"/>
            <a:ext cx="19712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내용</a:t>
            </a:r>
            <a:r>
              <a:rPr lang="en-US" altLang="ko-KR" sz="1300" dirty="0"/>
              <a:t>:</a:t>
            </a:r>
            <a:endParaRPr lang="ko-KR" altLang="en-US" sz="1300" dirty="0"/>
          </a:p>
        </p:txBody>
      </p:sp>
      <p:sp>
        <p:nvSpPr>
          <p:cNvPr id="53" name="Button">
            <a:extLst>
              <a:ext uri="{FF2B5EF4-FFF2-40B4-BE49-F238E27FC236}">
                <a16:creationId xmlns:a16="http://schemas.microsoft.com/office/drawing/2014/main" id="{0B772305-391D-48F4-AAB8-DB017D26FEFA}"/>
              </a:ext>
            </a:extLst>
          </p:cNvPr>
          <p:cNvSpPr/>
          <p:nvPr/>
        </p:nvSpPr>
        <p:spPr>
          <a:xfrm>
            <a:off x="6266582" y="6434972"/>
            <a:ext cx="605701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글게시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Button">
            <a:extLst>
              <a:ext uri="{FF2B5EF4-FFF2-40B4-BE49-F238E27FC236}">
                <a16:creationId xmlns:a16="http://schemas.microsoft.com/office/drawing/2014/main" id="{8C6B0770-DE09-4E8F-8068-2682AA942C8A}"/>
              </a:ext>
            </a:extLst>
          </p:cNvPr>
          <p:cNvSpPr/>
          <p:nvPr/>
        </p:nvSpPr>
        <p:spPr>
          <a:xfrm>
            <a:off x="6991298" y="6438752"/>
            <a:ext cx="47153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Button">
            <a:extLst>
              <a:ext uri="{FF2B5EF4-FFF2-40B4-BE49-F238E27FC236}">
                <a16:creationId xmlns:a16="http://schemas.microsoft.com/office/drawing/2014/main" id="{B0084886-23A0-4A5C-8E0F-9DA8C885FC36}"/>
              </a:ext>
            </a:extLst>
          </p:cNvPr>
          <p:cNvSpPr/>
          <p:nvPr/>
        </p:nvSpPr>
        <p:spPr>
          <a:xfrm>
            <a:off x="6674974" y="3179073"/>
            <a:ext cx="853358" cy="3844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</a:t>
            </a:r>
            <a:endParaRPr lang="en-US" sz="15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77BE558-ED3C-4D12-9D91-D1AD61438958}"/>
              </a:ext>
            </a:extLst>
          </p:cNvPr>
          <p:cNvSpPr/>
          <p:nvPr/>
        </p:nvSpPr>
        <p:spPr>
          <a:xfrm>
            <a:off x="6513497" y="311711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6" name="Button">
            <a:extLst>
              <a:ext uri="{FF2B5EF4-FFF2-40B4-BE49-F238E27FC236}">
                <a16:creationId xmlns:a16="http://schemas.microsoft.com/office/drawing/2014/main" id="{74EF633E-30FA-460A-9CC6-73DE46DC0029}"/>
              </a:ext>
            </a:extLst>
          </p:cNvPr>
          <p:cNvSpPr>
            <a:spLocks/>
          </p:cNvSpPr>
          <p:nvPr/>
        </p:nvSpPr>
        <p:spPr bwMode="auto">
          <a:xfrm>
            <a:off x="1298172" y="3775371"/>
            <a:ext cx="2555231" cy="306526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데미안</a:t>
            </a:r>
            <a:r>
              <a:rPr lang="ko-KR" altLang="en-US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3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팟</a:t>
            </a:r>
            <a:r>
              <a:rPr lang="ko-KR" altLang="en-US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구해요</a:t>
            </a:r>
            <a:endParaRPr lang="en-US" sz="13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B791896-A1F6-4007-8304-7E7FB9027347}"/>
              </a:ext>
            </a:extLst>
          </p:cNvPr>
          <p:cNvSpPr txBox="1"/>
          <p:nvPr/>
        </p:nvSpPr>
        <p:spPr>
          <a:xfrm>
            <a:off x="712565" y="3782440"/>
            <a:ext cx="19712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제목</a:t>
            </a:r>
            <a:r>
              <a:rPr lang="en-US" altLang="ko-KR" sz="1300" dirty="0"/>
              <a:t>:</a:t>
            </a:r>
            <a:endParaRPr lang="ko-KR" altLang="en-US" sz="1300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57F6A0C1-B654-4749-AD36-93F428267102}"/>
              </a:ext>
            </a:extLst>
          </p:cNvPr>
          <p:cNvSpPr/>
          <p:nvPr/>
        </p:nvSpPr>
        <p:spPr>
          <a:xfrm>
            <a:off x="617287" y="326891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9548632-07F3-4526-8290-7F86BE92449C}"/>
              </a:ext>
            </a:extLst>
          </p:cNvPr>
          <p:cNvSpPr txBox="1"/>
          <p:nvPr/>
        </p:nvSpPr>
        <p:spPr>
          <a:xfrm>
            <a:off x="1298173" y="4337037"/>
            <a:ext cx="255523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데미안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팟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구해요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2409446-2621-454E-A13C-DCDC2B590594}"/>
              </a:ext>
            </a:extLst>
          </p:cNvPr>
          <p:cNvSpPr txBox="1"/>
          <p:nvPr/>
        </p:nvSpPr>
        <p:spPr>
          <a:xfrm>
            <a:off x="712564" y="4383090"/>
            <a:ext cx="19712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내용</a:t>
            </a:r>
            <a:r>
              <a:rPr lang="en-US" altLang="ko-KR" sz="1300" dirty="0"/>
              <a:t>:</a:t>
            </a:r>
            <a:endParaRPr lang="ko-KR" altLang="en-US" sz="1300" dirty="0"/>
          </a:p>
        </p:txBody>
      </p:sp>
      <p:sp>
        <p:nvSpPr>
          <p:cNvPr id="82" name="Button">
            <a:extLst>
              <a:ext uri="{FF2B5EF4-FFF2-40B4-BE49-F238E27FC236}">
                <a16:creationId xmlns:a16="http://schemas.microsoft.com/office/drawing/2014/main" id="{28BBDC85-FD46-4849-8BF3-F86E8E947E01}"/>
              </a:ext>
            </a:extLst>
          </p:cNvPr>
          <p:cNvSpPr/>
          <p:nvPr/>
        </p:nvSpPr>
        <p:spPr>
          <a:xfrm>
            <a:off x="3360363" y="6195013"/>
            <a:ext cx="47153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10D08F9-FFBA-4F11-B4FA-D9EE709E3668}"/>
              </a:ext>
            </a:extLst>
          </p:cNvPr>
          <p:cNvSpPr txBox="1"/>
          <p:nvPr/>
        </p:nvSpPr>
        <p:spPr>
          <a:xfrm>
            <a:off x="727046" y="3428999"/>
            <a:ext cx="19712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아이디 </a:t>
            </a:r>
            <a:r>
              <a:rPr lang="en-US" altLang="ko-KR" sz="1300" dirty="0"/>
              <a:t>: $$$$ </a:t>
            </a:r>
            <a:endParaRPr lang="ko-KR" altLang="en-US" sz="13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E7B420-2AED-4C61-B0AA-DB2DD7619CDD}"/>
              </a:ext>
            </a:extLst>
          </p:cNvPr>
          <p:cNvSpPr txBox="1"/>
          <p:nvPr/>
        </p:nvSpPr>
        <p:spPr>
          <a:xfrm>
            <a:off x="1339377" y="2382140"/>
            <a:ext cx="21920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/>
              <a:t>데미안</a:t>
            </a:r>
            <a:r>
              <a:rPr lang="ko-KR" altLang="en-US" sz="1300" dirty="0"/>
              <a:t> </a:t>
            </a:r>
            <a:r>
              <a:rPr lang="ko-KR" altLang="en-US" sz="1300" dirty="0" err="1"/>
              <a:t>팟</a:t>
            </a:r>
            <a:r>
              <a:rPr lang="ko-KR" altLang="en-US" sz="1300" dirty="0"/>
              <a:t> 구해요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78A1406-0E35-46A7-B8CA-10363ED05F67}"/>
              </a:ext>
            </a:extLst>
          </p:cNvPr>
          <p:cNvSpPr txBox="1"/>
          <p:nvPr/>
        </p:nvSpPr>
        <p:spPr>
          <a:xfrm>
            <a:off x="6241102" y="2374639"/>
            <a:ext cx="964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err="1"/>
              <a:t>일리시움</a:t>
            </a:r>
            <a:endParaRPr lang="ko-KR" altLang="en-US" sz="13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38DFD2-FD1A-47B1-A9E3-9C5A462588FA}"/>
              </a:ext>
            </a:extLst>
          </p:cNvPr>
          <p:cNvSpPr txBox="1"/>
          <p:nvPr/>
        </p:nvSpPr>
        <p:spPr>
          <a:xfrm>
            <a:off x="6241102" y="2789449"/>
            <a:ext cx="964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/>
              <a:t>루나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82B847D-5042-4901-9640-4F7AFB753D68}"/>
              </a:ext>
            </a:extLst>
          </p:cNvPr>
          <p:cNvSpPr txBox="1"/>
          <p:nvPr/>
        </p:nvSpPr>
        <p:spPr>
          <a:xfrm>
            <a:off x="2210078" y="3421930"/>
            <a:ext cx="19712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서버 </a:t>
            </a:r>
            <a:r>
              <a:rPr lang="en-US" altLang="ko-KR" sz="1300" dirty="0"/>
              <a:t>: </a:t>
            </a:r>
            <a:r>
              <a:rPr lang="ko-KR" altLang="en-US" sz="1300" dirty="0" err="1"/>
              <a:t>일리시움</a:t>
            </a:r>
            <a:r>
              <a:rPr lang="en-US" altLang="ko-KR" sz="1300" dirty="0"/>
              <a:t> </a:t>
            </a:r>
            <a:endParaRPr lang="ko-KR" altLang="en-US" sz="1300" dirty="0"/>
          </a:p>
        </p:txBody>
      </p:sp>
      <p:grpSp>
        <p:nvGrpSpPr>
          <p:cNvPr id="71" name="Drop-Down Box (Expanded)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B87D9663-949B-43D5-9911-20668FBBB78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955640" y="3460407"/>
            <a:ext cx="865615" cy="974958"/>
            <a:chOff x="595686" y="1261242"/>
            <a:chExt cx="1368155" cy="727424"/>
          </a:xfrm>
        </p:grpSpPr>
        <p:grpSp>
          <p:nvGrpSpPr>
            <p:cNvPr id="72" name="Drop-Down Box">
              <a:extLst>
                <a:ext uri="{FF2B5EF4-FFF2-40B4-BE49-F238E27FC236}">
                  <a16:creationId xmlns:a16="http://schemas.microsoft.com/office/drawing/2014/main" id="{6D85B815-B6CE-4564-88B6-D9F08D091170}"/>
                </a:ext>
              </a:extLst>
            </p:cNvPr>
            <p:cNvGrpSpPr/>
            <p:nvPr/>
          </p:nvGrpSpPr>
          <p:grpSpPr>
            <a:xfrm>
              <a:off x="595690" y="1261242"/>
              <a:ext cx="1368151" cy="179881"/>
              <a:chOff x="595690" y="1261242"/>
              <a:chExt cx="1368151" cy="179881"/>
            </a:xfrm>
          </p:grpSpPr>
          <p:sp>
            <p:nvSpPr>
              <p:cNvPr id="74" name="Text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966FE64C-6037-4D36-A7A5-4FEDF58AE94B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595690" y="1261242"/>
                <a:ext cx="1368151" cy="17988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서버</a:t>
                </a:r>
                <a:endParaRPr 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Arrow Dow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1F30369D-C96C-4148-85A3-141FFAFDB454}"/>
                  </a:ext>
                </a:extLst>
              </p:cNvPr>
              <p:cNvSpPr>
                <a:spLocks noChangeAspect="1"/>
              </p:cNvSpPr>
              <p:nvPr>
                <p:custDataLst>
                  <p:tags r:id="rId4"/>
                </p:custDataLst>
              </p:nvPr>
            </p:nvSpPr>
            <p:spPr bwMode="auto">
              <a:xfrm rot="10800000" flipH="1">
                <a:off x="1782075" y="1337687"/>
                <a:ext cx="101168" cy="26991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3" name="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B92F7A5-A377-4BD5-8BB7-DF004D5E830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6" y="1441370"/>
              <a:ext cx="1368155" cy="5472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200"/>
                </a:spcAft>
              </a:pPr>
              <a:r>
                <a:rPr lang="ko-KR" altLang="en-US" sz="900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일루시움</a:t>
              </a:r>
              <a:endParaRPr lang="en-US" altLang="ko-KR" sz="9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ko-KR" altLang="en-US" sz="900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루나</a:t>
              </a:r>
              <a:endParaRPr lang="en-US" altLang="ko-KR" sz="9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ko-KR" altLang="en-US" sz="900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스카니아</a:t>
              </a:r>
              <a:endParaRPr lang="en-US" altLang="ko-KR" sz="9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ko-KR" altLang="en-US" sz="900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등등</a:t>
              </a:r>
              <a:endParaRPr lang="en-US" altLang="ko-KR" sz="9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E962E551-473E-44B3-9A18-28D2D4E78540}"/>
              </a:ext>
            </a:extLst>
          </p:cNvPr>
          <p:cNvSpPr txBox="1"/>
          <p:nvPr/>
        </p:nvSpPr>
        <p:spPr>
          <a:xfrm>
            <a:off x="4356959" y="3467097"/>
            <a:ext cx="19712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서버</a:t>
            </a:r>
            <a:r>
              <a:rPr lang="en-US" altLang="ko-KR" sz="1300" dirty="0"/>
              <a:t>:  </a:t>
            </a:r>
            <a:endParaRPr lang="ko-KR" altLang="en-US" sz="1300" dirty="0"/>
          </a:p>
        </p:txBody>
      </p:sp>
      <p:sp>
        <p:nvSpPr>
          <p:cNvPr id="88" name="Check" hidden="1">
            <a:extLst>
              <a:ext uri="{FF2B5EF4-FFF2-40B4-BE49-F238E27FC236}">
                <a16:creationId xmlns:a16="http://schemas.microsoft.com/office/drawing/2014/main" id="{9E5A03BB-B39B-42D0-A8C5-C32D3AE11EFD}"/>
              </a:ext>
            </a:extLst>
          </p:cNvPr>
          <p:cNvSpPr>
            <a:spLocks noChangeAspect="1"/>
          </p:cNvSpPr>
          <p:nvPr/>
        </p:nvSpPr>
        <p:spPr bwMode="auto">
          <a:xfrm>
            <a:off x="2623182" y="3156014"/>
            <a:ext cx="96838" cy="80963"/>
          </a:xfrm>
          <a:custGeom>
            <a:avLst/>
            <a:gdLst>
              <a:gd name="T0" fmla="*/ 49 w 61"/>
              <a:gd name="T1" fmla="*/ 0 h 51"/>
              <a:gd name="T2" fmla="*/ 27 w 61"/>
              <a:gd name="T3" fmla="*/ 31 h 51"/>
              <a:gd name="T4" fmla="*/ 9 w 61"/>
              <a:gd name="T5" fmla="*/ 18 h 51"/>
              <a:gd name="T6" fmla="*/ 0 w 61"/>
              <a:gd name="T7" fmla="*/ 30 h 51"/>
              <a:gd name="T8" fmla="*/ 18 w 61"/>
              <a:gd name="T9" fmla="*/ 43 h 51"/>
              <a:gd name="T10" fmla="*/ 30 w 61"/>
              <a:gd name="T11" fmla="*/ 51 h 51"/>
              <a:gd name="T12" fmla="*/ 39 w 61"/>
              <a:gd name="T13" fmla="*/ 39 h 51"/>
              <a:gd name="T14" fmla="*/ 61 w 61"/>
              <a:gd name="T15" fmla="*/ 9 h 51"/>
              <a:gd name="T16" fmla="*/ 49 w 61"/>
              <a:gd name="T1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51">
                <a:moveTo>
                  <a:pt x="49" y="0"/>
                </a:moveTo>
                <a:lnTo>
                  <a:pt x="27" y="31"/>
                </a:lnTo>
                <a:lnTo>
                  <a:pt x="9" y="18"/>
                </a:lnTo>
                <a:lnTo>
                  <a:pt x="0" y="30"/>
                </a:lnTo>
                <a:lnTo>
                  <a:pt x="18" y="43"/>
                </a:lnTo>
                <a:lnTo>
                  <a:pt x="30" y="51"/>
                </a:lnTo>
                <a:lnTo>
                  <a:pt x="39" y="39"/>
                </a:lnTo>
                <a:lnTo>
                  <a:pt x="61" y="9"/>
                </a:lnTo>
                <a:lnTo>
                  <a:pt x="49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DEDA1C43-9531-4455-9F4C-1DB3E233BFF6}"/>
              </a:ext>
            </a:extLst>
          </p:cNvPr>
          <p:cNvSpPr/>
          <p:nvPr/>
        </p:nvSpPr>
        <p:spPr>
          <a:xfrm>
            <a:off x="2126953" y="305383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BB1628EE-010E-4F34-BA08-C8BA0B85D34A}"/>
              </a:ext>
            </a:extLst>
          </p:cNvPr>
          <p:cNvGrpSpPr/>
          <p:nvPr/>
        </p:nvGrpSpPr>
        <p:grpSpPr>
          <a:xfrm>
            <a:off x="2773465" y="6191234"/>
            <a:ext cx="386856" cy="310539"/>
            <a:chOff x="2773465" y="6191234"/>
            <a:chExt cx="386856" cy="310539"/>
          </a:xfrm>
        </p:grpSpPr>
        <p:sp>
          <p:nvSpPr>
            <p:cNvPr id="92" name="Button">
              <a:extLst>
                <a:ext uri="{FF2B5EF4-FFF2-40B4-BE49-F238E27FC236}">
                  <a16:creationId xmlns:a16="http://schemas.microsoft.com/office/drawing/2014/main" id="{1C37496D-57BF-4679-ACB0-593C73B3A5B9}"/>
                </a:ext>
              </a:extLst>
            </p:cNvPr>
            <p:cNvSpPr/>
            <p:nvPr/>
          </p:nvSpPr>
          <p:spPr>
            <a:xfrm>
              <a:off x="2773465" y="6191234"/>
              <a:ext cx="386856" cy="310539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64008" rIns="9144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ko-KR" alt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CA4ACA82-E255-4FC0-9B71-D140ADC96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1716" y="6216594"/>
              <a:ext cx="285179" cy="285179"/>
            </a:xfrm>
            <a:prstGeom prst="rect">
              <a:avLst/>
            </a:prstGeom>
          </p:spPr>
        </p:pic>
      </p:grpSp>
      <p:sp>
        <p:nvSpPr>
          <p:cNvPr id="94" name="타원 93">
            <a:extLst>
              <a:ext uri="{FF2B5EF4-FFF2-40B4-BE49-F238E27FC236}">
                <a16:creationId xmlns:a16="http://schemas.microsoft.com/office/drawing/2014/main" id="{053449A3-15C4-44E6-84F5-DFFDDF48A47C}"/>
              </a:ext>
            </a:extLst>
          </p:cNvPr>
          <p:cNvSpPr/>
          <p:nvPr/>
        </p:nvSpPr>
        <p:spPr>
          <a:xfrm>
            <a:off x="2598143" y="609136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1742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19548632-07F3-4526-8290-7F86BE92449C}"/>
              </a:ext>
            </a:extLst>
          </p:cNvPr>
          <p:cNvSpPr txBox="1"/>
          <p:nvPr/>
        </p:nvSpPr>
        <p:spPr>
          <a:xfrm>
            <a:off x="1298173" y="4337037"/>
            <a:ext cx="255523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스탯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만인데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보스 어디까지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깰수있나요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821938" y="315913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13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13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파티찾기</a:t>
            </a:r>
            <a:r>
              <a:rPr lang="ko-KR" alt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게시판</a:t>
            </a:r>
            <a:endParaRPr lang="en-US" altLang="ko-KR" sz="13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파티찾기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게시판 탭 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 클릭 시 아래내용이</a:t>
            </a:r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변경  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 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됨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marL="171450" indent="-171450">
              <a:buFontTx/>
              <a:buChar char="-"/>
            </a:pP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[2] </a:t>
            </a:r>
            <a:r>
              <a:rPr lang="ko-KR" alt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제목</a:t>
            </a:r>
            <a:endParaRPr lang="en-US" altLang="ko-KR" sz="13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제목 클릭 시 게시판 내용을 볼 수 있는 페이지로 넘어간다</a:t>
            </a:r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</a:p>
          <a:p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[3] WRITE</a:t>
            </a:r>
            <a:r>
              <a:rPr lang="ko-KR" alt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버튼</a:t>
            </a:r>
            <a:endParaRPr lang="en-US" altLang="ko-KR" sz="13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- 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버튼을 클릭 시 </a:t>
            </a:r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5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번 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글 작성페이지로 넘어간다</a:t>
            </a:r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</a:p>
          <a:p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[4] </a:t>
            </a:r>
            <a:r>
              <a:rPr lang="ko-KR" alt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내용 </a:t>
            </a:r>
            <a:endParaRPr lang="en-US" altLang="ko-KR" sz="13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- 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내용 확인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[5] </a:t>
            </a:r>
            <a:r>
              <a:rPr lang="ko-KR" alt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글 작성</a:t>
            </a:r>
            <a:endParaRPr lang="en-US" altLang="ko-KR" sz="13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제목과 내용을 필수적으로 입력하여 작성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-  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목록 버튼을 클릭하면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 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게시판목록으로       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돌아간다</a:t>
            </a:r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</a:p>
          <a:p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[6] </a:t>
            </a:r>
            <a:r>
              <a:rPr lang="ko-KR" alt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추천 </a:t>
            </a:r>
            <a:endParaRPr lang="en-US" altLang="ko-KR" sz="13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-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추천 이미지 클릭 시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추천수가 오른다</a:t>
            </a:r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 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endParaRPr lang="en-US" altLang="ko-KR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 소개 </a:t>
            </a:r>
            <a:r>
              <a:rPr lang="en-US" altLang="ko-KR" dirty="0"/>
              <a:t>&gt; </a:t>
            </a:r>
            <a:r>
              <a:rPr lang="ko-KR" altLang="en-US" dirty="0"/>
              <a:t>뉴스게시판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5E15259-32D4-453B-9AF5-BAAEA0667D2F}"/>
              </a:ext>
            </a:extLst>
          </p:cNvPr>
          <p:cNvGrpSpPr/>
          <p:nvPr/>
        </p:nvGrpSpPr>
        <p:grpSpPr>
          <a:xfrm>
            <a:off x="765259" y="903123"/>
            <a:ext cx="6311722" cy="719953"/>
            <a:chOff x="901623" y="1699273"/>
            <a:chExt cx="8097685" cy="598043"/>
          </a:xfrm>
        </p:grpSpPr>
        <p:sp>
          <p:nvSpPr>
            <p:cNvPr id="24" name="Button">
              <a:extLst>
                <a:ext uri="{FF2B5EF4-FFF2-40B4-BE49-F238E27FC236}">
                  <a16:creationId xmlns:a16="http://schemas.microsoft.com/office/drawing/2014/main" id="{107E6262-B986-43FD-992F-292B468A9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623" y="1717388"/>
              <a:ext cx="423910" cy="42092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뉴스</a:t>
              </a:r>
              <a:endParaRPr lang="en-US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Button">
              <a:extLst>
                <a:ext uri="{FF2B5EF4-FFF2-40B4-BE49-F238E27FC236}">
                  <a16:creationId xmlns:a16="http://schemas.microsoft.com/office/drawing/2014/main" id="{F7EBA286-E030-4516-A2A4-FB29E9D17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1181" y="1699273"/>
              <a:ext cx="1017386" cy="428837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자유</a:t>
              </a:r>
              <a:endParaRPr lang="en-US" altLang="ko-KR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</a:t>
              </a:r>
              <a:endParaRPr lang="en-US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Button">
              <a:extLst>
                <a:ext uri="{FF2B5EF4-FFF2-40B4-BE49-F238E27FC236}">
                  <a16:creationId xmlns:a16="http://schemas.microsoft.com/office/drawing/2014/main" id="{E6AD8600-8D40-4A61-9DB5-959AF0F57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9882" y="1713432"/>
              <a:ext cx="1017386" cy="428837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전략</a:t>
              </a:r>
              <a:endParaRPr lang="en-US" altLang="ko-KR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</a:t>
              </a:r>
              <a:endParaRPr lang="en-US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Button">
              <a:extLst>
                <a:ext uri="{FF2B5EF4-FFF2-40B4-BE49-F238E27FC236}">
                  <a16:creationId xmlns:a16="http://schemas.microsoft.com/office/drawing/2014/main" id="{5EF0D150-818B-4618-AFED-C745DE642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6057" y="1713432"/>
              <a:ext cx="1017386" cy="428837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길드</a:t>
              </a:r>
              <a:endParaRPr lang="en-US" altLang="ko-KR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</a:t>
              </a:r>
              <a:endParaRPr lang="en-US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Button">
              <a:extLst>
                <a:ext uri="{FF2B5EF4-FFF2-40B4-BE49-F238E27FC236}">
                  <a16:creationId xmlns:a16="http://schemas.microsoft.com/office/drawing/2014/main" id="{011AABA8-08E2-4B8D-984E-65DB320F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7554" y="1712766"/>
              <a:ext cx="1207682" cy="428837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파티 찾기</a:t>
              </a:r>
              <a:endParaRPr lang="en-US" altLang="ko-KR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</a:t>
              </a:r>
              <a:endParaRPr lang="en-US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Button">
              <a:extLst>
                <a:ext uri="{FF2B5EF4-FFF2-40B4-BE49-F238E27FC236}">
                  <a16:creationId xmlns:a16="http://schemas.microsoft.com/office/drawing/2014/main" id="{74B3A0C6-AD87-4238-BE28-692327C83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0969" y="1868479"/>
              <a:ext cx="1017386" cy="428837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b="1" u="sng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스펙 별</a:t>
              </a:r>
              <a:endParaRPr lang="en-US" altLang="ko-KR" sz="1300" b="1" u="sng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300" b="1" u="sng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</a:t>
              </a:r>
              <a:endParaRPr lang="en-US" sz="1300" b="1" u="sng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Button">
              <a:extLst>
                <a:ext uri="{FF2B5EF4-FFF2-40B4-BE49-F238E27FC236}">
                  <a16:creationId xmlns:a16="http://schemas.microsoft.com/office/drawing/2014/main" id="{4B0C7404-6FC0-4CA8-B0FA-5B7B48E02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581" y="1713432"/>
              <a:ext cx="1384727" cy="428837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아이템거래</a:t>
              </a:r>
              <a:endParaRPr lang="en-US" altLang="ko-KR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</a:t>
              </a:r>
              <a:endParaRPr lang="en-US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CC6B276-D765-4EA1-B2F7-1F4609A5EBE7}"/>
              </a:ext>
            </a:extLst>
          </p:cNvPr>
          <p:cNvCxnSpPr>
            <a:cxnSpLocks/>
          </p:cNvCxnSpPr>
          <p:nvPr/>
        </p:nvCxnSpPr>
        <p:spPr>
          <a:xfrm>
            <a:off x="334880" y="778314"/>
            <a:ext cx="721040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B3EE92D-D7FA-4869-9A2A-C5186E419736}"/>
              </a:ext>
            </a:extLst>
          </p:cNvPr>
          <p:cNvSpPr/>
          <p:nvPr/>
        </p:nvSpPr>
        <p:spPr>
          <a:xfrm>
            <a:off x="5882956" y="529021"/>
            <a:ext cx="769441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마이페이지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6E63A9C-C7E3-4154-8565-A5C885CED2CA}"/>
              </a:ext>
            </a:extLst>
          </p:cNvPr>
          <p:cNvSpPr/>
          <p:nvPr/>
        </p:nvSpPr>
        <p:spPr>
          <a:xfrm>
            <a:off x="6875234" y="524280"/>
            <a:ext cx="67005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로그 아웃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A879291-C438-4A59-84C5-CC763C3A5E34}"/>
              </a:ext>
            </a:extLst>
          </p:cNvPr>
          <p:cNvCxnSpPr>
            <a:cxnSpLocks/>
          </p:cNvCxnSpPr>
          <p:nvPr/>
        </p:nvCxnSpPr>
        <p:spPr>
          <a:xfrm>
            <a:off x="499703" y="1831636"/>
            <a:ext cx="70455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85D8FA7-7441-4D4F-BB53-5964701B1A81}"/>
              </a:ext>
            </a:extLst>
          </p:cNvPr>
          <p:cNvCxnSpPr>
            <a:cxnSpLocks/>
          </p:cNvCxnSpPr>
          <p:nvPr/>
        </p:nvCxnSpPr>
        <p:spPr>
          <a:xfrm>
            <a:off x="499703" y="2263684"/>
            <a:ext cx="70455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420CE47-9EB0-496A-874F-EC255D34D929}"/>
              </a:ext>
            </a:extLst>
          </p:cNvPr>
          <p:cNvSpPr txBox="1"/>
          <p:nvPr/>
        </p:nvSpPr>
        <p:spPr>
          <a:xfrm>
            <a:off x="499703" y="1831636"/>
            <a:ext cx="704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 번호    제목            등록일       조회수    </a:t>
            </a:r>
            <a:r>
              <a:rPr lang="ko-KR" altLang="en-US" dirty="0" err="1"/>
              <a:t>추천수</a:t>
            </a:r>
            <a:r>
              <a:rPr lang="ko-KR" altLang="en-US" dirty="0"/>
              <a:t>    서버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BA5DC5-A4DA-4B2A-97B7-CF0CB0999B33}"/>
              </a:ext>
            </a:extLst>
          </p:cNvPr>
          <p:cNvSpPr txBox="1"/>
          <p:nvPr/>
        </p:nvSpPr>
        <p:spPr>
          <a:xfrm>
            <a:off x="499703" y="2364134"/>
            <a:ext cx="964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181027-084F-4536-BB0E-6E266191C5F1}"/>
              </a:ext>
            </a:extLst>
          </p:cNvPr>
          <p:cNvSpPr txBox="1"/>
          <p:nvPr/>
        </p:nvSpPr>
        <p:spPr>
          <a:xfrm>
            <a:off x="2836608" y="2377037"/>
            <a:ext cx="1327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2021.10.08</a:t>
            </a:r>
            <a:endParaRPr lang="ko-KR" altLang="en-US" sz="13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09CBAC-58DB-476A-98D9-6387042E4607}"/>
              </a:ext>
            </a:extLst>
          </p:cNvPr>
          <p:cNvSpPr txBox="1"/>
          <p:nvPr/>
        </p:nvSpPr>
        <p:spPr>
          <a:xfrm>
            <a:off x="4215993" y="2374639"/>
            <a:ext cx="964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AC1EF9-6C9D-4B85-9AA1-2DF0AF81D87A}"/>
              </a:ext>
            </a:extLst>
          </p:cNvPr>
          <p:cNvSpPr txBox="1"/>
          <p:nvPr/>
        </p:nvSpPr>
        <p:spPr>
          <a:xfrm>
            <a:off x="499703" y="2769659"/>
            <a:ext cx="964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2</a:t>
            </a:r>
            <a:endParaRPr lang="ko-KR" altLang="en-US" sz="13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7C2F057-752F-463B-A74E-2B3A11008983}"/>
              </a:ext>
            </a:extLst>
          </p:cNvPr>
          <p:cNvSpPr txBox="1"/>
          <p:nvPr/>
        </p:nvSpPr>
        <p:spPr>
          <a:xfrm>
            <a:off x="1298172" y="2780576"/>
            <a:ext cx="21920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/>
              <a:t>스탯</a:t>
            </a:r>
            <a:r>
              <a:rPr lang="en-US" altLang="ko-KR" sz="1300" dirty="0"/>
              <a:t>5</a:t>
            </a:r>
            <a:r>
              <a:rPr lang="ko-KR" altLang="en-US" sz="1300" dirty="0"/>
              <a:t>만 되려면</a:t>
            </a:r>
            <a:r>
              <a:rPr lang="en-US" altLang="ko-KR" sz="1300" dirty="0"/>
              <a:t>..</a:t>
            </a:r>
            <a:endParaRPr lang="ko-KR" altLang="en-US" sz="13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C4DE58D-2601-43D7-B9E1-56907CC06F5B}"/>
              </a:ext>
            </a:extLst>
          </p:cNvPr>
          <p:cNvSpPr txBox="1"/>
          <p:nvPr/>
        </p:nvSpPr>
        <p:spPr>
          <a:xfrm>
            <a:off x="2836608" y="2791847"/>
            <a:ext cx="1327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2022.02.06</a:t>
            </a:r>
            <a:endParaRPr lang="ko-KR" altLang="en-US" sz="13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BED764-D636-458A-B48A-7D75C5AD58EF}"/>
              </a:ext>
            </a:extLst>
          </p:cNvPr>
          <p:cNvSpPr txBox="1"/>
          <p:nvPr/>
        </p:nvSpPr>
        <p:spPr>
          <a:xfrm>
            <a:off x="4215993" y="2789449"/>
            <a:ext cx="964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5</a:t>
            </a:r>
            <a:endParaRPr lang="ko-KR" altLang="en-US" sz="13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49138B5-0262-4505-91E4-64E3EDAF6965}"/>
              </a:ext>
            </a:extLst>
          </p:cNvPr>
          <p:cNvSpPr/>
          <p:nvPr/>
        </p:nvSpPr>
        <p:spPr>
          <a:xfrm>
            <a:off x="5014447" y="97579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229761B-300B-41AA-B7A2-3B53B13B7041}"/>
              </a:ext>
            </a:extLst>
          </p:cNvPr>
          <p:cNvSpPr/>
          <p:nvPr/>
        </p:nvSpPr>
        <p:spPr>
          <a:xfrm>
            <a:off x="1306634" y="22741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381B71-E31B-4BE9-9859-B2FA58FD77CF}"/>
              </a:ext>
            </a:extLst>
          </p:cNvPr>
          <p:cNvSpPr txBox="1"/>
          <p:nvPr/>
        </p:nvSpPr>
        <p:spPr>
          <a:xfrm>
            <a:off x="5175104" y="2374639"/>
            <a:ext cx="964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017FA9-2BE1-44B6-BF85-089E2473FAB4}"/>
              </a:ext>
            </a:extLst>
          </p:cNvPr>
          <p:cNvSpPr txBox="1"/>
          <p:nvPr/>
        </p:nvSpPr>
        <p:spPr>
          <a:xfrm>
            <a:off x="5175104" y="2789449"/>
            <a:ext cx="964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5</a:t>
            </a:r>
            <a:endParaRPr lang="ko-KR" altLang="en-US" sz="1300" dirty="0"/>
          </a:p>
        </p:txBody>
      </p:sp>
      <p:sp>
        <p:nvSpPr>
          <p:cNvPr id="43" name="Button">
            <a:extLst>
              <a:ext uri="{FF2B5EF4-FFF2-40B4-BE49-F238E27FC236}">
                <a16:creationId xmlns:a16="http://schemas.microsoft.com/office/drawing/2014/main" id="{FDF2B5E9-ED47-4A38-983E-44A0D09CD26E}"/>
              </a:ext>
            </a:extLst>
          </p:cNvPr>
          <p:cNvSpPr>
            <a:spLocks/>
          </p:cNvSpPr>
          <p:nvPr/>
        </p:nvSpPr>
        <p:spPr bwMode="auto">
          <a:xfrm>
            <a:off x="4930978" y="3742111"/>
            <a:ext cx="2555231" cy="306526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제목을 입력하세요</a:t>
            </a:r>
            <a:r>
              <a:rPr lang="en-US" altLang="ko-KR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3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FBDD39-B6A6-44E1-AD76-C60BEFB9DCFF}"/>
              </a:ext>
            </a:extLst>
          </p:cNvPr>
          <p:cNvSpPr txBox="1"/>
          <p:nvPr/>
        </p:nvSpPr>
        <p:spPr>
          <a:xfrm>
            <a:off x="4345371" y="3749180"/>
            <a:ext cx="19712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제목</a:t>
            </a:r>
            <a:r>
              <a:rPr lang="en-US" altLang="ko-KR" sz="1300" dirty="0"/>
              <a:t>:</a:t>
            </a:r>
            <a:endParaRPr lang="ko-KR" altLang="en-US" sz="13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97D0FA3-436E-4A46-A8DF-61772E44AF14}"/>
              </a:ext>
            </a:extLst>
          </p:cNvPr>
          <p:cNvSpPr/>
          <p:nvPr/>
        </p:nvSpPr>
        <p:spPr>
          <a:xfrm>
            <a:off x="4234852" y="347400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AA9690-A8D7-4A50-B2E9-C14CCEC19E68}"/>
              </a:ext>
            </a:extLst>
          </p:cNvPr>
          <p:cNvSpPr txBox="1"/>
          <p:nvPr/>
        </p:nvSpPr>
        <p:spPr>
          <a:xfrm>
            <a:off x="4930979" y="4303777"/>
            <a:ext cx="255523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내용을 입력하세요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546880-E1E6-4E18-9ABA-0580FA67EBDC}"/>
              </a:ext>
            </a:extLst>
          </p:cNvPr>
          <p:cNvSpPr txBox="1"/>
          <p:nvPr/>
        </p:nvSpPr>
        <p:spPr>
          <a:xfrm>
            <a:off x="4345370" y="4349830"/>
            <a:ext cx="19712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내용</a:t>
            </a:r>
            <a:r>
              <a:rPr lang="en-US" altLang="ko-KR" sz="1300" dirty="0"/>
              <a:t>:</a:t>
            </a:r>
            <a:endParaRPr lang="ko-KR" altLang="en-US" sz="1300" dirty="0"/>
          </a:p>
        </p:txBody>
      </p:sp>
      <p:sp>
        <p:nvSpPr>
          <p:cNvPr id="53" name="Button">
            <a:extLst>
              <a:ext uri="{FF2B5EF4-FFF2-40B4-BE49-F238E27FC236}">
                <a16:creationId xmlns:a16="http://schemas.microsoft.com/office/drawing/2014/main" id="{0B772305-391D-48F4-AAB8-DB017D26FEFA}"/>
              </a:ext>
            </a:extLst>
          </p:cNvPr>
          <p:cNvSpPr/>
          <p:nvPr/>
        </p:nvSpPr>
        <p:spPr>
          <a:xfrm>
            <a:off x="6266582" y="6434972"/>
            <a:ext cx="605701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글게시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Button">
            <a:extLst>
              <a:ext uri="{FF2B5EF4-FFF2-40B4-BE49-F238E27FC236}">
                <a16:creationId xmlns:a16="http://schemas.microsoft.com/office/drawing/2014/main" id="{8C6B0770-DE09-4E8F-8068-2682AA942C8A}"/>
              </a:ext>
            </a:extLst>
          </p:cNvPr>
          <p:cNvSpPr/>
          <p:nvPr/>
        </p:nvSpPr>
        <p:spPr>
          <a:xfrm>
            <a:off x="6991298" y="6438752"/>
            <a:ext cx="47153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Button">
            <a:extLst>
              <a:ext uri="{FF2B5EF4-FFF2-40B4-BE49-F238E27FC236}">
                <a16:creationId xmlns:a16="http://schemas.microsoft.com/office/drawing/2014/main" id="{B0084886-23A0-4A5C-8E0F-9DA8C885FC36}"/>
              </a:ext>
            </a:extLst>
          </p:cNvPr>
          <p:cNvSpPr/>
          <p:nvPr/>
        </p:nvSpPr>
        <p:spPr>
          <a:xfrm>
            <a:off x="6674974" y="3179073"/>
            <a:ext cx="853358" cy="3844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</a:t>
            </a:r>
            <a:endParaRPr lang="en-US" sz="15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77BE558-ED3C-4D12-9D91-D1AD61438958}"/>
              </a:ext>
            </a:extLst>
          </p:cNvPr>
          <p:cNvSpPr/>
          <p:nvPr/>
        </p:nvSpPr>
        <p:spPr>
          <a:xfrm>
            <a:off x="6513497" y="311711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6" name="Button">
            <a:extLst>
              <a:ext uri="{FF2B5EF4-FFF2-40B4-BE49-F238E27FC236}">
                <a16:creationId xmlns:a16="http://schemas.microsoft.com/office/drawing/2014/main" id="{74EF633E-30FA-460A-9CC6-73DE46DC0029}"/>
              </a:ext>
            </a:extLst>
          </p:cNvPr>
          <p:cNvSpPr>
            <a:spLocks/>
          </p:cNvSpPr>
          <p:nvPr/>
        </p:nvSpPr>
        <p:spPr bwMode="auto">
          <a:xfrm>
            <a:off x="1298172" y="3775371"/>
            <a:ext cx="2555231" cy="306526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어디까지 공력가능한가요</a:t>
            </a:r>
            <a:r>
              <a:rPr lang="en-US" altLang="ko-KR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..</a:t>
            </a:r>
            <a:endParaRPr lang="en-US" sz="13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B791896-A1F6-4007-8304-7E7FB9027347}"/>
              </a:ext>
            </a:extLst>
          </p:cNvPr>
          <p:cNvSpPr txBox="1"/>
          <p:nvPr/>
        </p:nvSpPr>
        <p:spPr>
          <a:xfrm>
            <a:off x="712565" y="3782440"/>
            <a:ext cx="19712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제목</a:t>
            </a:r>
            <a:r>
              <a:rPr lang="en-US" altLang="ko-KR" sz="1300" dirty="0"/>
              <a:t>:</a:t>
            </a:r>
            <a:endParaRPr lang="ko-KR" altLang="en-US" sz="1300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57F6A0C1-B654-4749-AD36-93F428267102}"/>
              </a:ext>
            </a:extLst>
          </p:cNvPr>
          <p:cNvSpPr/>
          <p:nvPr/>
        </p:nvSpPr>
        <p:spPr>
          <a:xfrm>
            <a:off x="617287" y="326891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2409446-2621-454E-A13C-DCDC2B590594}"/>
              </a:ext>
            </a:extLst>
          </p:cNvPr>
          <p:cNvSpPr txBox="1"/>
          <p:nvPr/>
        </p:nvSpPr>
        <p:spPr>
          <a:xfrm>
            <a:off x="712564" y="4383090"/>
            <a:ext cx="19712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내용</a:t>
            </a:r>
            <a:r>
              <a:rPr lang="en-US" altLang="ko-KR" sz="1300" dirty="0"/>
              <a:t>:</a:t>
            </a:r>
            <a:endParaRPr lang="ko-KR" altLang="en-US" sz="1300" dirty="0"/>
          </a:p>
        </p:txBody>
      </p:sp>
      <p:sp>
        <p:nvSpPr>
          <p:cNvPr id="82" name="Button">
            <a:extLst>
              <a:ext uri="{FF2B5EF4-FFF2-40B4-BE49-F238E27FC236}">
                <a16:creationId xmlns:a16="http://schemas.microsoft.com/office/drawing/2014/main" id="{28BBDC85-FD46-4849-8BF3-F86E8E947E01}"/>
              </a:ext>
            </a:extLst>
          </p:cNvPr>
          <p:cNvSpPr/>
          <p:nvPr/>
        </p:nvSpPr>
        <p:spPr>
          <a:xfrm>
            <a:off x="3360363" y="6195013"/>
            <a:ext cx="47153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10D08F9-FFBA-4F11-B4FA-D9EE709E3668}"/>
              </a:ext>
            </a:extLst>
          </p:cNvPr>
          <p:cNvSpPr txBox="1"/>
          <p:nvPr/>
        </p:nvSpPr>
        <p:spPr>
          <a:xfrm>
            <a:off x="727046" y="3428999"/>
            <a:ext cx="19712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아이디 </a:t>
            </a:r>
            <a:r>
              <a:rPr lang="en-US" altLang="ko-KR" sz="1300" dirty="0"/>
              <a:t>: $$$$ </a:t>
            </a:r>
            <a:endParaRPr lang="ko-KR" altLang="en-US" sz="13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E7B420-2AED-4C61-B0AA-DB2DD7619CDD}"/>
              </a:ext>
            </a:extLst>
          </p:cNvPr>
          <p:cNvSpPr txBox="1"/>
          <p:nvPr/>
        </p:nvSpPr>
        <p:spPr>
          <a:xfrm>
            <a:off x="1339377" y="2382140"/>
            <a:ext cx="21920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어디까지 공략가능한</a:t>
            </a:r>
            <a:r>
              <a:rPr lang="en-US" altLang="ko-KR" sz="1300" dirty="0"/>
              <a:t>..</a:t>
            </a:r>
            <a:endParaRPr lang="ko-KR" altLang="en-US" sz="13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78A1406-0E35-46A7-B8CA-10363ED05F67}"/>
              </a:ext>
            </a:extLst>
          </p:cNvPr>
          <p:cNvSpPr txBox="1"/>
          <p:nvPr/>
        </p:nvSpPr>
        <p:spPr>
          <a:xfrm>
            <a:off x="6186231" y="2374639"/>
            <a:ext cx="964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err="1"/>
              <a:t>일리시움</a:t>
            </a:r>
            <a:endParaRPr lang="ko-KR" altLang="en-US" sz="13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38DFD2-FD1A-47B1-A9E3-9C5A462588FA}"/>
              </a:ext>
            </a:extLst>
          </p:cNvPr>
          <p:cNvSpPr txBox="1"/>
          <p:nvPr/>
        </p:nvSpPr>
        <p:spPr>
          <a:xfrm>
            <a:off x="6186231" y="2789449"/>
            <a:ext cx="964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/>
              <a:t>루나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82B847D-5042-4901-9640-4F7AFB753D68}"/>
              </a:ext>
            </a:extLst>
          </p:cNvPr>
          <p:cNvSpPr txBox="1"/>
          <p:nvPr/>
        </p:nvSpPr>
        <p:spPr>
          <a:xfrm>
            <a:off x="2210078" y="3421930"/>
            <a:ext cx="19712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서버 </a:t>
            </a:r>
            <a:r>
              <a:rPr lang="en-US" altLang="ko-KR" sz="1300" dirty="0"/>
              <a:t>: </a:t>
            </a:r>
            <a:r>
              <a:rPr lang="ko-KR" altLang="en-US" sz="1300" dirty="0" err="1"/>
              <a:t>일리시움</a:t>
            </a:r>
            <a:r>
              <a:rPr lang="en-US" altLang="ko-KR" sz="1300" dirty="0"/>
              <a:t> </a:t>
            </a:r>
            <a:endParaRPr lang="ko-KR" altLang="en-US" sz="1300" dirty="0"/>
          </a:p>
        </p:txBody>
      </p:sp>
      <p:grpSp>
        <p:nvGrpSpPr>
          <p:cNvPr id="71" name="Drop-Down Box (Expanded)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B87D9663-949B-43D5-9911-20668FBBB78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955640" y="3460407"/>
            <a:ext cx="865615" cy="974958"/>
            <a:chOff x="595686" y="1261242"/>
            <a:chExt cx="1368155" cy="727424"/>
          </a:xfrm>
        </p:grpSpPr>
        <p:grpSp>
          <p:nvGrpSpPr>
            <p:cNvPr id="72" name="Drop-Down Box">
              <a:extLst>
                <a:ext uri="{FF2B5EF4-FFF2-40B4-BE49-F238E27FC236}">
                  <a16:creationId xmlns:a16="http://schemas.microsoft.com/office/drawing/2014/main" id="{6D85B815-B6CE-4564-88B6-D9F08D091170}"/>
                </a:ext>
              </a:extLst>
            </p:cNvPr>
            <p:cNvGrpSpPr/>
            <p:nvPr/>
          </p:nvGrpSpPr>
          <p:grpSpPr>
            <a:xfrm>
              <a:off x="595690" y="1261242"/>
              <a:ext cx="1368151" cy="179881"/>
              <a:chOff x="595690" y="1261242"/>
              <a:chExt cx="1368151" cy="179881"/>
            </a:xfrm>
          </p:grpSpPr>
          <p:sp>
            <p:nvSpPr>
              <p:cNvPr id="74" name="Text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966FE64C-6037-4D36-A7A5-4FEDF58AE94B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595690" y="1261242"/>
                <a:ext cx="1368151" cy="17988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서버</a:t>
                </a:r>
                <a:endParaRPr 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Arrow Dow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1F30369D-C96C-4148-85A3-141FFAFDB454}"/>
                  </a:ext>
                </a:extLst>
              </p:cNvPr>
              <p:cNvSpPr>
                <a:spLocks noChangeAspect="1"/>
              </p:cNvSpPr>
              <p:nvPr>
                <p:custDataLst>
                  <p:tags r:id="rId4"/>
                </p:custDataLst>
              </p:nvPr>
            </p:nvSpPr>
            <p:spPr bwMode="auto">
              <a:xfrm rot="10800000" flipH="1">
                <a:off x="1782075" y="1337687"/>
                <a:ext cx="101168" cy="26991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3" name="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B92F7A5-A377-4BD5-8BB7-DF004D5E830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6" y="1441370"/>
              <a:ext cx="1368155" cy="5472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200"/>
                </a:spcAft>
              </a:pPr>
              <a:r>
                <a:rPr lang="ko-KR" altLang="en-US" sz="900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일루시움</a:t>
              </a:r>
              <a:endParaRPr lang="en-US" altLang="ko-KR" sz="9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ko-KR" altLang="en-US" sz="900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루나</a:t>
              </a:r>
              <a:endParaRPr lang="en-US" altLang="ko-KR" sz="9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ko-KR" altLang="en-US" sz="900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스카니아</a:t>
              </a:r>
              <a:endParaRPr lang="en-US" altLang="ko-KR" sz="9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ko-KR" altLang="en-US" sz="900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등등</a:t>
              </a:r>
              <a:endParaRPr lang="en-US" altLang="ko-KR" sz="9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E962E551-473E-44B3-9A18-28D2D4E78540}"/>
              </a:ext>
            </a:extLst>
          </p:cNvPr>
          <p:cNvSpPr txBox="1"/>
          <p:nvPr/>
        </p:nvSpPr>
        <p:spPr>
          <a:xfrm>
            <a:off x="4356959" y="3467097"/>
            <a:ext cx="19712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서버</a:t>
            </a:r>
            <a:r>
              <a:rPr lang="en-US" altLang="ko-KR" sz="1300" dirty="0"/>
              <a:t>:  </a:t>
            </a:r>
            <a:endParaRPr lang="ko-KR" altLang="en-US" sz="1300" dirty="0"/>
          </a:p>
        </p:txBody>
      </p:sp>
      <p:sp>
        <p:nvSpPr>
          <p:cNvPr id="88" name="Check" hidden="1">
            <a:extLst>
              <a:ext uri="{FF2B5EF4-FFF2-40B4-BE49-F238E27FC236}">
                <a16:creationId xmlns:a16="http://schemas.microsoft.com/office/drawing/2014/main" id="{9E5A03BB-B39B-42D0-A8C5-C32D3AE11EFD}"/>
              </a:ext>
            </a:extLst>
          </p:cNvPr>
          <p:cNvSpPr>
            <a:spLocks noChangeAspect="1"/>
          </p:cNvSpPr>
          <p:nvPr/>
        </p:nvSpPr>
        <p:spPr bwMode="auto">
          <a:xfrm>
            <a:off x="2623182" y="3156014"/>
            <a:ext cx="96838" cy="80963"/>
          </a:xfrm>
          <a:custGeom>
            <a:avLst/>
            <a:gdLst>
              <a:gd name="T0" fmla="*/ 49 w 61"/>
              <a:gd name="T1" fmla="*/ 0 h 51"/>
              <a:gd name="T2" fmla="*/ 27 w 61"/>
              <a:gd name="T3" fmla="*/ 31 h 51"/>
              <a:gd name="T4" fmla="*/ 9 w 61"/>
              <a:gd name="T5" fmla="*/ 18 h 51"/>
              <a:gd name="T6" fmla="*/ 0 w 61"/>
              <a:gd name="T7" fmla="*/ 30 h 51"/>
              <a:gd name="T8" fmla="*/ 18 w 61"/>
              <a:gd name="T9" fmla="*/ 43 h 51"/>
              <a:gd name="T10" fmla="*/ 30 w 61"/>
              <a:gd name="T11" fmla="*/ 51 h 51"/>
              <a:gd name="T12" fmla="*/ 39 w 61"/>
              <a:gd name="T13" fmla="*/ 39 h 51"/>
              <a:gd name="T14" fmla="*/ 61 w 61"/>
              <a:gd name="T15" fmla="*/ 9 h 51"/>
              <a:gd name="T16" fmla="*/ 49 w 61"/>
              <a:gd name="T1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51">
                <a:moveTo>
                  <a:pt x="49" y="0"/>
                </a:moveTo>
                <a:lnTo>
                  <a:pt x="27" y="31"/>
                </a:lnTo>
                <a:lnTo>
                  <a:pt x="9" y="18"/>
                </a:lnTo>
                <a:lnTo>
                  <a:pt x="0" y="30"/>
                </a:lnTo>
                <a:lnTo>
                  <a:pt x="18" y="43"/>
                </a:lnTo>
                <a:lnTo>
                  <a:pt x="30" y="51"/>
                </a:lnTo>
                <a:lnTo>
                  <a:pt x="39" y="39"/>
                </a:lnTo>
                <a:lnTo>
                  <a:pt x="61" y="9"/>
                </a:lnTo>
                <a:lnTo>
                  <a:pt x="49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7FF9756-F679-4ACD-91EF-16D0CB7CD87F}"/>
              </a:ext>
            </a:extLst>
          </p:cNvPr>
          <p:cNvGrpSpPr/>
          <p:nvPr/>
        </p:nvGrpSpPr>
        <p:grpSpPr>
          <a:xfrm>
            <a:off x="2773465" y="6191234"/>
            <a:ext cx="386856" cy="310539"/>
            <a:chOff x="2773465" y="6191234"/>
            <a:chExt cx="386856" cy="310539"/>
          </a:xfrm>
        </p:grpSpPr>
        <p:sp>
          <p:nvSpPr>
            <p:cNvPr id="81" name="Button">
              <a:extLst>
                <a:ext uri="{FF2B5EF4-FFF2-40B4-BE49-F238E27FC236}">
                  <a16:creationId xmlns:a16="http://schemas.microsoft.com/office/drawing/2014/main" id="{4DCFFCF0-595D-4796-902E-2B66E858865C}"/>
                </a:ext>
              </a:extLst>
            </p:cNvPr>
            <p:cNvSpPr/>
            <p:nvPr/>
          </p:nvSpPr>
          <p:spPr>
            <a:xfrm>
              <a:off x="2773465" y="6191234"/>
              <a:ext cx="386856" cy="310539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64008" rIns="9144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ko-KR" alt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A8E2F86C-51B9-462E-A287-FF3F3078B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1716" y="6216594"/>
              <a:ext cx="285179" cy="285179"/>
            </a:xfrm>
            <a:prstGeom prst="rect">
              <a:avLst/>
            </a:prstGeom>
          </p:spPr>
        </p:pic>
      </p:grpSp>
      <p:sp>
        <p:nvSpPr>
          <p:cNvPr id="87" name="타원 86">
            <a:extLst>
              <a:ext uri="{FF2B5EF4-FFF2-40B4-BE49-F238E27FC236}">
                <a16:creationId xmlns:a16="http://schemas.microsoft.com/office/drawing/2014/main" id="{9234E616-7491-448D-A8DE-FE86E6C64F05}"/>
              </a:ext>
            </a:extLst>
          </p:cNvPr>
          <p:cNvSpPr/>
          <p:nvPr/>
        </p:nvSpPr>
        <p:spPr>
          <a:xfrm>
            <a:off x="2598143" y="609136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4785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D020B0CE-125A-4641-A1EC-8C3B76400CC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79119" y="2439777"/>
            <a:ext cx="1654048" cy="451837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7821938" y="315913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11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아이템거래 게시판</a:t>
            </a:r>
            <a:endParaRPr lang="en-US" altLang="ko-KR" sz="11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아이템거래 게시판 탭 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 클릭 시 아래내용이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변경  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됨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[2] </a:t>
            </a:r>
            <a:r>
              <a:rPr lang="ko-KR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제목</a:t>
            </a:r>
            <a:endParaRPr lang="en-US" altLang="ko-KR" sz="11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제목 클릭 시 게시판 내용을 볼 수 있는 페이지로 넘어간다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[3] WRITE</a:t>
            </a:r>
            <a:r>
              <a:rPr lang="ko-KR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버튼</a:t>
            </a:r>
            <a:endParaRPr lang="en-US" altLang="ko-KR" sz="11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-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버튼을 클릭 시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6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번 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글 작성페이지로 넘어간다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[4] </a:t>
            </a:r>
            <a:r>
              <a:rPr lang="ko-KR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분류 </a:t>
            </a:r>
            <a:r>
              <a:rPr lang="en-US" altLang="ko-K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CHECK</a:t>
            </a:r>
          </a:p>
          <a:p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-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각 분류별로 체크해 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정렬이 가능하다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[5] </a:t>
            </a:r>
            <a:r>
              <a:rPr lang="ko-KR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내용 </a:t>
            </a:r>
            <a:endParaRPr lang="en-US" altLang="ko-KR" sz="11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내용 확인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[6] </a:t>
            </a:r>
            <a:r>
              <a:rPr lang="ko-KR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추천 </a:t>
            </a:r>
            <a:endParaRPr lang="en-US" altLang="ko-KR" sz="11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-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추천 이미지 클릭 시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추천수가 오른다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[7] </a:t>
            </a:r>
            <a:r>
              <a:rPr lang="ko-KR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분류 </a:t>
            </a:r>
            <a:endParaRPr lang="en-US" altLang="ko-KR" sz="11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-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각 분류 별로 체크한 뒤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제목과 내용을 입력한다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[8] </a:t>
            </a:r>
            <a:r>
              <a:rPr lang="ko-KR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글 작성</a:t>
            </a:r>
            <a:endParaRPr lang="en-US" altLang="ko-KR" sz="11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제목과 내용을 필수적으로 입력하여 작성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- 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목록 버튼을 클릭하면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게시판목록으로       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돌아간다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endParaRPr lang="en-US" altLang="ko-KR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 소개 </a:t>
            </a:r>
            <a:r>
              <a:rPr lang="en-US" altLang="ko-KR" dirty="0"/>
              <a:t>&gt; </a:t>
            </a:r>
            <a:r>
              <a:rPr lang="ko-KR" altLang="en-US" dirty="0"/>
              <a:t>뉴스게시판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CC6B276-D765-4EA1-B2F7-1F4609A5EBE7}"/>
              </a:ext>
            </a:extLst>
          </p:cNvPr>
          <p:cNvCxnSpPr>
            <a:cxnSpLocks/>
          </p:cNvCxnSpPr>
          <p:nvPr/>
        </p:nvCxnSpPr>
        <p:spPr>
          <a:xfrm>
            <a:off x="334880" y="778314"/>
            <a:ext cx="47465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B3EE92D-D7FA-4869-9A2A-C5186E419736}"/>
              </a:ext>
            </a:extLst>
          </p:cNvPr>
          <p:cNvSpPr/>
          <p:nvPr/>
        </p:nvSpPr>
        <p:spPr>
          <a:xfrm>
            <a:off x="3561167" y="537565"/>
            <a:ext cx="641201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마이페이지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6E63A9C-C7E3-4154-8565-A5C885CED2CA}"/>
              </a:ext>
            </a:extLst>
          </p:cNvPr>
          <p:cNvSpPr/>
          <p:nvPr/>
        </p:nvSpPr>
        <p:spPr>
          <a:xfrm>
            <a:off x="4553445" y="532824"/>
            <a:ext cx="557845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로그 아웃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3" name="Button">
            <a:extLst>
              <a:ext uri="{FF2B5EF4-FFF2-40B4-BE49-F238E27FC236}">
                <a16:creationId xmlns:a16="http://schemas.microsoft.com/office/drawing/2014/main" id="{FDF2B5E9-ED47-4A38-983E-44A0D09CD26E}"/>
              </a:ext>
            </a:extLst>
          </p:cNvPr>
          <p:cNvSpPr>
            <a:spLocks/>
          </p:cNvSpPr>
          <p:nvPr/>
        </p:nvSpPr>
        <p:spPr bwMode="auto">
          <a:xfrm>
            <a:off x="4930978" y="3742111"/>
            <a:ext cx="2555231" cy="306526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제목을 입력하세요</a:t>
            </a:r>
            <a:r>
              <a:rPr lang="en-US" altLang="ko-KR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3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FBDD39-B6A6-44E1-AD76-C60BEFB9DCFF}"/>
              </a:ext>
            </a:extLst>
          </p:cNvPr>
          <p:cNvSpPr txBox="1"/>
          <p:nvPr/>
        </p:nvSpPr>
        <p:spPr>
          <a:xfrm>
            <a:off x="4345371" y="3749180"/>
            <a:ext cx="19712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제목</a:t>
            </a:r>
            <a:r>
              <a:rPr lang="en-US" altLang="ko-KR" sz="1300" dirty="0"/>
              <a:t>:</a:t>
            </a:r>
            <a:endParaRPr lang="ko-KR" altLang="en-US" sz="1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AA9690-A8D7-4A50-B2E9-C14CCEC19E68}"/>
              </a:ext>
            </a:extLst>
          </p:cNvPr>
          <p:cNvSpPr txBox="1"/>
          <p:nvPr/>
        </p:nvSpPr>
        <p:spPr>
          <a:xfrm>
            <a:off x="4930979" y="4303777"/>
            <a:ext cx="255523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내용을 입력하세요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546880-E1E6-4E18-9ABA-0580FA67EBDC}"/>
              </a:ext>
            </a:extLst>
          </p:cNvPr>
          <p:cNvSpPr txBox="1"/>
          <p:nvPr/>
        </p:nvSpPr>
        <p:spPr>
          <a:xfrm>
            <a:off x="4345370" y="4349830"/>
            <a:ext cx="19712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내용</a:t>
            </a:r>
            <a:r>
              <a:rPr lang="en-US" altLang="ko-KR" sz="1300" dirty="0"/>
              <a:t>:</a:t>
            </a:r>
            <a:endParaRPr lang="ko-KR" altLang="en-US" sz="1300" dirty="0"/>
          </a:p>
        </p:txBody>
      </p:sp>
      <p:sp>
        <p:nvSpPr>
          <p:cNvPr id="53" name="Button">
            <a:extLst>
              <a:ext uri="{FF2B5EF4-FFF2-40B4-BE49-F238E27FC236}">
                <a16:creationId xmlns:a16="http://schemas.microsoft.com/office/drawing/2014/main" id="{0B772305-391D-48F4-AAB8-DB017D26FEFA}"/>
              </a:ext>
            </a:extLst>
          </p:cNvPr>
          <p:cNvSpPr/>
          <p:nvPr/>
        </p:nvSpPr>
        <p:spPr>
          <a:xfrm>
            <a:off x="6266582" y="6434972"/>
            <a:ext cx="605701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글게시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Button">
            <a:extLst>
              <a:ext uri="{FF2B5EF4-FFF2-40B4-BE49-F238E27FC236}">
                <a16:creationId xmlns:a16="http://schemas.microsoft.com/office/drawing/2014/main" id="{8C6B0770-DE09-4E8F-8068-2682AA942C8A}"/>
              </a:ext>
            </a:extLst>
          </p:cNvPr>
          <p:cNvSpPr/>
          <p:nvPr/>
        </p:nvSpPr>
        <p:spPr>
          <a:xfrm>
            <a:off x="6991298" y="6438752"/>
            <a:ext cx="47153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Button">
            <a:extLst>
              <a:ext uri="{FF2B5EF4-FFF2-40B4-BE49-F238E27FC236}">
                <a16:creationId xmlns:a16="http://schemas.microsoft.com/office/drawing/2014/main" id="{B0084886-23A0-4A5C-8E0F-9DA8C885FC36}"/>
              </a:ext>
            </a:extLst>
          </p:cNvPr>
          <p:cNvSpPr/>
          <p:nvPr/>
        </p:nvSpPr>
        <p:spPr>
          <a:xfrm>
            <a:off x="3524078" y="2549429"/>
            <a:ext cx="639963" cy="269462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</a:t>
            </a:r>
            <a:endParaRPr lang="en-US" sz="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77BE558-ED3C-4D12-9D91-D1AD61438958}"/>
              </a:ext>
            </a:extLst>
          </p:cNvPr>
          <p:cNvSpPr/>
          <p:nvPr/>
        </p:nvSpPr>
        <p:spPr>
          <a:xfrm>
            <a:off x="3425167" y="238615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6" name="Button">
            <a:extLst>
              <a:ext uri="{FF2B5EF4-FFF2-40B4-BE49-F238E27FC236}">
                <a16:creationId xmlns:a16="http://schemas.microsoft.com/office/drawing/2014/main" id="{74EF633E-30FA-460A-9CC6-73DE46DC0029}"/>
              </a:ext>
            </a:extLst>
          </p:cNvPr>
          <p:cNvSpPr>
            <a:spLocks/>
          </p:cNvSpPr>
          <p:nvPr/>
        </p:nvSpPr>
        <p:spPr bwMode="auto">
          <a:xfrm>
            <a:off x="1298172" y="3775371"/>
            <a:ext cx="2555231" cy="306526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겜접습니다</a:t>
            </a:r>
            <a:r>
              <a:rPr lang="en-US" altLang="ko-KR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3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B791896-A1F6-4007-8304-7E7FB9027347}"/>
              </a:ext>
            </a:extLst>
          </p:cNvPr>
          <p:cNvSpPr txBox="1"/>
          <p:nvPr/>
        </p:nvSpPr>
        <p:spPr>
          <a:xfrm>
            <a:off x="712565" y="3782440"/>
            <a:ext cx="19712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제목</a:t>
            </a:r>
            <a:r>
              <a:rPr lang="en-US" altLang="ko-KR" sz="1300" dirty="0"/>
              <a:t>:</a:t>
            </a:r>
            <a:endParaRPr lang="ko-KR" altLang="en-US" sz="1300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57F6A0C1-B654-4749-AD36-93F428267102}"/>
              </a:ext>
            </a:extLst>
          </p:cNvPr>
          <p:cNvSpPr/>
          <p:nvPr/>
        </p:nvSpPr>
        <p:spPr>
          <a:xfrm>
            <a:off x="617287" y="326891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9548632-07F3-4526-8290-7F86BE92449C}"/>
              </a:ext>
            </a:extLst>
          </p:cNvPr>
          <p:cNvSpPr txBox="1"/>
          <p:nvPr/>
        </p:nvSpPr>
        <p:spPr>
          <a:xfrm>
            <a:off x="1298173" y="4337037"/>
            <a:ext cx="2555230" cy="1892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3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겜접어요</a:t>
            </a:r>
            <a:endParaRPr lang="en-US" altLang="ko-KR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3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가지고있는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템들 다 팝니다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2409446-2621-454E-A13C-DCDC2B590594}"/>
              </a:ext>
            </a:extLst>
          </p:cNvPr>
          <p:cNvSpPr txBox="1"/>
          <p:nvPr/>
        </p:nvSpPr>
        <p:spPr>
          <a:xfrm>
            <a:off x="712564" y="4383090"/>
            <a:ext cx="19712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내용</a:t>
            </a:r>
            <a:r>
              <a:rPr lang="en-US" altLang="ko-KR" sz="1300" dirty="0"/>
              <a:t>:</a:t>
            </a:r>
            <a:endParaRPr lang="ko-KR" altLang="en-US" sz="1300" dirty="0"/>
          </a:p>
        </p:txBody>
      </p:sp>
      <p:sp>
        <p:nvSpPr>
          <p:cNvPr id="82" name="Button">
            <a:extLst>
              <a:ext uri="{FF2B5EF4-FFF2-40B4-BE49-F238E27FC236}">
                <a16:creationId xmlns:a16="http://schemas.microsoft.com/office/drawing/2014/main" id="{28BBDC85-FD46-4849-8BF3-F86E8E947E01}"/>
              </a:ext>
            </a:extLst>
          </p:cNvPr>
          <p:cNvSpPr/>
          <p:nvPr/>
        </p:nvSpPr>
        <p:spPr>
          <a:xfrm>
            <a:off x="3360363" y="6324214"/>
            <a:ext cx="47153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10D08F9-FFBA-4F11-B4FA-D9EE709E3668}"/>
              </a:ext>
            </a:extLst>
          </p:cNvPr>
          <p:cNvSpPr txBox="1"/>
          <p:nvPr/>
        </p:nvSpPr>
        <p:spPr>
          <a:xfrm>
            <a:off x="727046" y="3428999"/>
            <a:ext cx="19712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아이디 </a:t>
            </a:r>
            <a:r>
              <a:rPr lang="en-US" altLang="ko-KR" sz="1300" dirty="0"/>
              <a:t>: $$$$ </a:t>
            </a:r>
            <a:endParaRPr lang="ko-KR" altLang="en-US" sz="13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82B847D-5042-4901-9640-4F7AFB753D68}"/>
              </a:ext>
            </a:extLst>
          </p:cNvPr>
          <p:cNvSpPr txBox="1"/>
          <p:nvPr/>
        </p:nvSpPr>
        <p:spPr>
          <a:xfrm>
            <a:off x="2291315" y="3441281"/>
            <a:ext cx="19712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서버 </a:t>
            </a:r>
            <a:r>
              <a:rPr lang="en-US" altLang="ko-KR" sz="1300" dirty="0"/>
              <a:t>: </a:t>
            </a:r>
            <a:r>
              <a:rPr lang="ko-KR" altLang="en-US" sz="1300" dirty="0" err="1"/>
              <a:t>일리시움</a:t>
            </a:r>
            <a:r>
              <a:rPr lang="en-US" altLang="ko-KR" sz="1300" dirty="0"/>
              <a:t> </a:t>
            </a:r>
            <a:endParaRPr lang="ko-KR" altLang="en-US" sz="1300" dirty="0"/>
          </a:p>
        </p:txBody>
      </p:sp>
      <p:grpSp>
        <p:nvGrpSpPr>
          <p:cNvPr id="72" name="Drop-Down Box">
            <a:extLst>
              <a:ext uri="{FF2B5EF4-FFF2-40B4-BE49-F238E27FC236}">
                <a16:creationId xmlns:a16="http://schemas.microsoft.com/office/drawing/2014/main" id="{6D85B815-B6CE-4564-88B6-D9F08D091170}"/>
              </a:ext>
            </a:extLst>
          </p:cNvPr>
          <p:cNvGrpSpPr/>
          <p:nvPr/>
        </p:nvGrpSpPr>
        <p:grpSpPr>
          <a:xfrm>
            <a:off x="4955643" y="3460405"/>
            <a:ext cx="682100" cy="241093"/>
            <a:chOff x="595692" y="1261241"/>
            <a:chExt cx="1368149" cy="172027"/>
          </a:xfrm>
        </p:grpSpPr>
        <p:sp>
          <p:nvSpPr>
            <p:cNvPr id="74" name="Text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66FE64C-6037-4D36-A7A5-4FEDF58AE94B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95692" y="1261241"/>
              <a:ext cx="1368149" cy="1720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서버</a:t>
              </a:r>
              <a:endParaRPr 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4" name="Arrow Dow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F30369D-C96C-4148-85A3-141FFAFDB454}"/>
                </a:ext>
              </a:extLst>
            </p:cNvPr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 rot="10800000" flipH="1">
              <a:off x="1733173" y="1334348"/>
              <a:ext cx="128387" cy="2581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E962E551-473E-44B3-9A18-28D2D4E78540}"/>
              </a:ext>
            </a:extLst>
          </p:cNvPr>
          <p:cNvSpPr txBox="1"/>
          <p:nvPr/>
        </p:nvSpPr>
        <p:spPr>
          <a:xfrm>
            <a:off x="4356959" y="3467097"/>
            <a:ext cx="19712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서버</a:t>
            </a:r>
            <a:r>
              <a:rPr lang="en-US" altLang="ko-KR" sz="1300" dirty="0"/>
              <a:t>:  </a:t>
            </a:r>
            <a:endParaRPr lang="ko-KR" altLang="en-US" sz="1300" dirty="0"/>
          </a:p>
        </p:txBody>
      </p:sp>
      <p:sp>
        <p:nvSpPr>
          <p:cNvPr id="88" name="Check" hidden="1">
            <a:extLst>
              <a:ext uri="{FF2B5EF4-FFF2-40B4-BE49-F238E27FC236}">
                <a16:creationId xmlns:a16="http://schemas.microsoft.com/office/drawing/2014/main" id="{9E5A03BB-B39B-42D0-A8C5-C32D3AE11EFD}"/>
              </a:ext>
            </a:extLst>
          </p:cNvPr>
          <p:cNvSpPr>
            <a:spLocks noChangeAspect="1"/>
          </p:cNvSpPr>
          <p:nvPr/>
        </p:nvSpPr>
        <p:spPr bwMode="auto">
          <a:xfrm>
            <a:off x="2623182" y="3156014"/>
            <a:ext cx="96838" cy="80963"/>
          </a:xfrm>
          <a:custGeom>
            <a:avLst/>
            <a:gdLst>
              <a:gd name="T0" fmla="*/ 49 w 61"/>
              <a:gd name="T1" fmla="*/ 0 h 51"/>
              <a:gd name="T2" fmla="*/ 27 w 61"/>
              <a:gd name="T3" fmla="*/ 31 h 51"/>
              <a:gd name="T4" fmla="*/ 9 w 61"/>
              <a:gd name="T5" fmla="*/ 18 h 51"/>
              <a:gd name="T6" fmla="*/ 0 w 61"/>
              <a:gd name="T7" fmla="*/ 30 h 51"/>
              <a:gd name="T8" fmla="*/ 18 w 61"/>
              <a:gd name="T9" fmla="*/ 43 h 51"/>
              <a:gd name="T10" fmla="*/ 30 w 61"/>
              <a:gd name="T11" fmla="*/ 51 h 51"/>
              <a:gd name="T12" fmla="*/ 39 w 61"/>
              <a:gd name="T13" fmla="*/ 39 h 51"/>
              <a:gd name="T14" fmla="*/ 61 w 61"/>
              <a:gd name="T15" fmla="*/ 9 h 51"/>
              <a:gd name="T16" fmla="*/ 49 w 61"/>
              <a:gd name="T1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51">
                <a:moveTo>
                  <a:pt x="49" y="0"/>
                </a:moveTo>
                <a:lnTo>
                  <a:pt x="27" y="31"/>
                </a:lnTo>
                <a:lnTo>
                  <a:pt x="9" y="18"/>
                </a:lnTo>
                <a:lnTo>
                  <a:pt x="0" y="30"/>
                </a:lnTo>
                <a:lnTo>
                  <a:pt x="18" y="43"/>
                </a:lnTo>
                <a:lnTo>
                  <a:pt x="30" y="51"/>
                </a:lnTo>
                <a:lnTo>
                  <a:pt x="39" y="39"/>
                </a:lnTo>
                <a:lnTo>
                  <a:pt x="61" y="9"/>
                </a:lnTo>
                <a:lnTo>
                  <a:pt x="49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DEDA1C43-9531-4455-9F4C-1DB3E233BFF6}"/>
              </a:ext>
            </a:extLst>
          </p:cNvPr>
          <p:cNvSpPr/>
          <p:nvPr/>
        </p:nvSpPr>
        <p:spPr>
          <a:xfrm>
            <a:off x="1818178" y="231529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BB1628EE-010E-4F34-BA08-C8BA0B85D34A}"/>
              </a:ext>
            </a:extLst>
          </p:cNvPr>
          <p:cNvGrpSpPr/>
          <p:nvPr/>
        </p:nvGrpSpPr>
        <p:grpSpPr>
          <a:xfrm>
            <a:off x="2773465" y="6320435"/>
            <a:ext cx="386856" cy="310539"/>
            <a:chOff x="2773465" y="6191234"/>
            <a:chExt cx="386856" cy="310539"/>
          </a:xfrm>
        </p:grpSpPr>
        <p:sp>
          <p:nvSpPr>
            <p:cNvPr id="92" name="Button">
              <a:extLst>
                <a:ext uri="{FF2B5EF4-FFF2-40B4-BE49-F238E27FC236}">
                  <a16:creationId xmlns:a16="http://schemas.microsoft.com/office/drawing/2014/main" id="{1C37496D-57BF-4679-ACB0-593C73B3A5B9}"/>
                </a:ext>
              </a:extLst>
            </p:cNvPr>
            <p:cNvSpPr/>
            <p:nvPr/>
          </p:nvSpPr>
          <p:spPr>
            <a:xfrm>
              <a:off x="2773465" y="6191234"/>
              <a:ext cx="386856" cy="310539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64008" rIns="9144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ko-KR" alt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CA4ACA82-E255-4FC0-9B71-D140ADC96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1716" y="6216594"/>
              <a:ext cx="285179" cy="285179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B48BA54-EBAA-48E7-BE2D-45F9D851133D}"/>
              </a:ext>
            </a:extLst>
          </p:cNvPr>
          <p:cNvGrpSpPr/>
          <p:nvPr/>
        </p:nvGrpSpPr>
        <p:grpSpPr>
          <a:xfrm>
            <a:off x="228447" y="884001"/>
            <a:ext cx="5156600" cy="1487467"/>
            <a:chOff x="316049" y="1195534"/>
            <a:chExt cx="5156600" cy="1487467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5E15259-32D4-453B-9AF5-BAAEA0667D2F}"/>
                </a:ext>
              </a:extLst>
            </p:cNvPr>
            <p:cNvGrpSpPr/>
            <p:nvPr/>
          </p:nvGrpSpPr>
          <p:grpSpPr>
            <a:xfrm>
              <a:off x="483651" y="1209091"/>
              <a:ext cx="4701423" cy="445569"/>
              <a:chOff x="901621" y="1691318"/>
              <a:chExt cx="8067123" cy="614158"/>
            </a:xfrm>
          </p:grpSpPr>
          <p:sp>
            <p:nvSpPr>
              <p:cNvPr id="24" name="Button">
                <a:extLst>
                  <a:ext uri="{FF2B5EF4-FFF2-40B4-BE49-F238E27FC236}">
                    <a16:creationId xmlns:a16="http://schemas.microsoft.com/office/drawing/2014/main" id="{107E6262-B986-43FD-992F-292B468A96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1621" y="1700917"/>
                <a:ext cx="435446" cy="440641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7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뉴스</a:t>
                </a:r>
                <a:endParaRPr lang="en-US" sz="7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Button">
                <a:extLst>
                  <a:ext uri="{FF2B5EF4-FFF2-40B4-BE49-F238E27FC236}">
                    <a16:creationId xmlns:a16="http://schemas.microsoft.com/office/drawing/2014/main" id="{F7EBA286-E030-4516-A2A4-FB29E9D17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1181" y="1691318"/>
                <a:ext cx="1017385" cy="444742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자유</a:t>
                </a:r>
                <a:endParaRPr lang="en-US" altLang="ko-KR" sz="7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ko-KR" altLang="en-US" sz="7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게시판</a:t>
                </a:r>
                <a:endParaRPr lang="en-US" sz="7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Button">
                <a:extLst>
                  <a:ext uri="{FF2B5EF4-FFF2-40B4-BE49-F238E27FC236}">
                    <a16:creationId xmlns:a16="http://schemas.microsoft.com/office/drawing/2014/main" id="{E6AD8600-8D40-4A61-9DB5-959AF0F57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9883" y="1705477"/>
                <a:ext cx="1017385" cy="444742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전략</a:t>
                </a:r>
                <a:endParaRPr lang="en-US" altLang="ko-KR" sz="7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ko-KR" altLang="en-US" sz="7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게시판</a:t>
                </a:r>
                <a:endParaRPr lang="en-US" sz="7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Button">
                <a:extLst>
                  <a:ext uri="{FF2B5EF4-FFF2-40B4-BE49-F238E27FC236}">
                    <a16:creationId xmlns:a16="http://schemas.microsoft.com/office/drawing/2014/main" id="{5EF0D150-818B-4618-AFED-C745DE642A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056" y="1705477"/>
                <a:ext cx="1017385" cy="444742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길드</a:t>
                </a:r>
                <a:endParaRPr lang="en-US" altLang="ko-KR" sz="7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ko-KR" altLang="en-US" sz="7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게시판</a:t>
                </a:r>
                <a:endParaRPr lang="en-US" sz="7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Button">
                <a:extLst>
                  <a:ext uri="{FF2B5EF4-FFF2-40B4-BE49-F238E27FC236}">
                    <a16:creationId xmlns:a16="http://schemas.microsoft.com/office/drawing/2014/main" id="{011AABA8-08E2-4B8D-984E-65DB320FBF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1291" y="1712960"/>
                <a:ext cx="1207683" cy="444742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파티 찾기</a:t>
                </a:r>
                <a:endParaRPr lang="en-US" altLang="ko-KR" sz="7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ko-KR" altLang="en-US" sz="7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게시판</a:t>
                </a:r>
                <a:endParaRPr lang="en-US" sz="7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Button">
                <a:extLst>
                  <a:ext uri="{FF2B5EF4-FFF2-40B4-BE49-F238E27FC236}">
                    <a16:creationId xmlns:a16="http://schemas.microsoft.com/office/drawing/2014/main" id="{74B3A0C6-AD87-4238-BE28-692327C83E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3085" y="1705478"/>
                <a:ext cx="1017385" cy="444742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스펙 별</a:t>
                </a:r>
                <a:endParaRPr lang="en-US" altLang="ko-KR" sz="7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ko-KR" altLang="en-US" sz="7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게시판</a:t>
                </a:r>
                <a:endParaRPr lang="en-US" sz="7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Button">
                <a:extLst>
                  <a:ext uri="{FF2B5EF4-FFF2-40B4-BE49-F238E27FC236}">
                    <a16:creationId xmlns:a16="http://schemas.microsoft.com/office/drawing/2014/main" id="{4B0C7404-6FC0-4CA8-B0FA-5B7B48E02C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4018" y="1860733"/>
                <a:ext cx="1384726" cy="44474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00" b="1" u="sng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아이템거래</a:t>
                </a:r>
                <a:endParaRPr lang="en-US" altLang="ko-KR" sz="700" b="1" u="sng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ko-KR" altLang="en-US" sz="700" b="1" u="sng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게시판</a:t>
                </a:r>
                <a:endParaRPr lang="en-US" sz="700" b="1" u="sng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A879291-C438-4A59-84C5-CC763C3A5E34}"/>
                </a:ext>
              </a:extLst>
            </p:cNvPr>
            <p:cNvCxnSpPr>
              <a:cxnSpLocks/>
            </p:cNvCxnSpPr>
            <p:nvPr/>
          </p:nvCxnSpPr>
          <p:spPr>
            <a:xfrm>
              <a:off x="508338" y="1831635"/>
              <a:ext cx="46606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085D8FA7-7441-4D4F-BB53-5964701B1A81}"/>
                </a:ext>
              </a:extLst>
            </p:cNvPr>
            <p:cNvCxnSpPr>
              <a:cxnSpLocks/>
            </p:cNvCxnSpPr>
            <p:nvPr/>
          </p:nvCxnSpPr>
          <p:spPr>
            <a:xfrm>
              <a:off x="499703" y="2093245"/>
              <a:ext cx="46693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20CE47-9EB0-496A-874F-EC255D34D929}"/>
                </a:ext>
              </a:extLst>
            </p:cNvPr>
            <p:cNvSpPr txBox="1"/>
            <p:nvPr/>
          </p:nvSpPr>
          <p:spPr>
            <a:xfrm>
              <a:off x="422482" y="1843511"/>
              <a:ext cx="50501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글 번호      제목           등록일      조회수     </a:t>
              </a:r>
              <a:r>
                <a:rPr lang="ko-KR" altLang="en-US" sz="900" dirty="0" err="1"/>
                <a:t>추천수</a:t>
              </a:r>
              <a:r>
                <a:rPr lang="ko-KR" altLang="en-US" sz="900" dirty="0"/>
                <a:t>    서버      대분류    중분류    소분류</a:t>
              </a: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E49138B5-0262-4505-91E4-64E3EDAF6965}"/>
                </a:ext>
              </a:extLst>
            </p:cNvPr>
            <p:cNvSpPr/>
            <p:nvPr/>
          </p:nvSpPr>
          <p:spPr>
            <a:xfrm>
              <a:off x="4285872" y="1195534"/>
              <a:ext cx="216000" cy="21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타이포_씨고딕 140" panose="02020503020101020101" pitchFamily="18" charset="-127"/>
                  <a:ea typeface="타이포_씨고딕 140" panose="02020503020101020101" pitchFamily="18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B90CC1F-0ECA-409E-82AA-896308FBAA13}"/>
                </a:ext>
              </a:extLst>
            </p:cNvPr>
            <p:cNvGrpSpPr/>
            <p:nvPr/>
          </p:nvGrpSpPr>
          <p:grpSpPr>
            <a:xfrm>
              <a:off x="316049" y="2094718"/>
              <a:ext cx="3605452" cy="588283"/>
              <a:chOff x="239941" y="2265126"/>
              <a:chExt cx="5099577" cy="712849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1E7B420-2AED-4C61-B0AA-DB2DD7619CDD}"/>
                  </a:ext>
                </a:extLst>
              </p:cNvPr>
              <p:cNvSpPr txBox="1"/>
              <p:nvPr/>
            </p:nvSpPr>
            <p:spPr>
              <a:xfrm>
                <a:off x="1047572" y="2299457"/>
                <a:ext cx="2192031" cy="279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err="1"/>
                  <a:t>겜</a:t>
                </a:r>
                <a:r>
                  <a:rPr lang="ko-KR" altLang="en-US" sz="900" dirty="0"/>
                  <a:t> 접습니다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FBA5DC5-A4DA-4B2A-97B7-CF0CB0999B33}"/>
                  </a:ext>
                </a:extLst>
              </p:cNvPr>
              <p:cNvSpPr txBox="1"/>
              <p:nvPr/>
            </p:nvSpPr>
            <p:spPr>
              <a:xfrm>
                <a:off x="239941" y="2281824"/>
                <a:ext cx="964771" cy="241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/>
                  <a:t>1</a:t>
                </a:r>
                <a:endParaRPr lang="ko-KR" altLang="en-US" sz="900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3181027-084F-4536-BB0E-6E266191C5F1}"/>
                  </a:ext>
                </a:extLst>
              </p:cNvPr>
              <p:cNvSpPr txBox="1"/>
              <p:nvPr/>
            </p:nvSpPr>
            <p:spPr>
              <a:xfrm>
                <a:off x="1958296" y="2296983"/>
                <a:ext cx="1327201" cy="241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/>
                  <a:t>2021.10.08</a:t>
                </a:r>
                <a:endParaRPr lang="ko-KR" altLang="en-US" sz="900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E09CBAC-58DB-476A-98D9-6387042E4607}"/>
                  </a:ext>
                </a:extLst>
              </p:cNvPr>
              <p:cNvSpPr txBox="1"/>
              <p:nvPr/>
            </p:nvSpPr>
            <p:spPr>
              <a:xfrm>
                <a:off x="2904192" y="2265126"/>
                <a:ext cx="964771" cy="241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/>
                  <a:t>1</a:t>
                </a:r>
                <a:endParaRPr lang="ko-KR" altLang="en-US" sz="900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1AC1EF9-6C9D-4B85-9AA1-2DF0AF81D87A}"/>
                  </a:ext>
                </a:extLst>
              </p:cNvPr>
              <p:cNvSpPr txBox="1"/>
              <p:nvPr/>
            </p:nvSpPr>
            <p:spPr>
              <a:xfrm>
                <a:off x="239941" y="2687349"/>
                <a:ext cx="964771" cy="241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/>
                  <a:t>2</a:t>
                </a:r>
                <a:endParaRPr lang="ko-KR" altLang="en-US" sz="90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7C2F057-752F-463B-A74E-2B3A11008983}"/>
                  </a:ext>
                </a:extLst>
              </p:cNvPr>
              <p:cNvSpPr txBox="1"/>
              <p:nvPr/>
            </p:nvSpPr>
            <p:spPr>
              <a:xfrm>
                <a:off x="1038411" y="2698265"/>
                <a:ext cx="2192031" cy="279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err="1"/>
                  <a:t>귀고리팔아요</a:t>
                </a:r>
                <a:endParaRPr lang="ko-KR" altLang="en-US" sz="900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C4DE58D-2601-43D7-B9E1-56907CC06F5B}"/>
                  </a:ext>
                </a:extLst>
              </p:cNvPr>
              <p:cNvSpPr txBox="1"/>
              <p:nvPr/>
            </p:nvSpPr>
            <p:spPr>
              <a:xfrm>
                <a:off x="1958296" y="2711791"/>
                <a:ext cx="1327201" cy="241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/>
                  <a:t>2022.02.06</a:t>
                </a:r>
                <a:endParaRPr lang="ko-KR" altLang="en-US" sz="900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2BED764-D636-458A-B48A-7D75C5AD58EF}"/>
                  </a:ext>
                </a:extLst>
              </p:cNvPr>
              <p:cNvSpPr txBox="1"/>
              <p:nvPr/>
            </p:nvSpPr>
            <p:spPr>
              <a:xfrm>
                <a:off x="2904192" y="2679939"/>
                <a:ext cx="964771" cy="241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/>
                  <a:t>5</a:t>
                </a:r>
                <a:endParaRPr lang="ko-KR" altLang="en-US" sz="9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381B71-E31B-4BE9-9859-B2FA58FD77CF}"/>
                  </a:ext>
                </a:extLst>
              </p:cNvPr>
              <p:cNvSpPr txBox="1"/>
              <p:nvPr/>
            </p:nvSpPr>
            <p:spPr>
              <a:xfrm>
                <a:off x="3697561" y="2272926"/>
                <a:ext cx="964771" cy="241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/>
                  <a:t>1</a:t>
                </a:r>
                <a:endParaRPr lang="ko-KR" altLang="en-US" sz="9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3017FA9-2BE1-44B6-BF85-089E2473FAB4}"/>
                  </a:ext>
                </a:extLst>
              </p:cNvPr>
              <p:cNvSpPr txBox="1"/>
              <p:nvPr/>
            </p:nvSpPr>
            <p:spPr>
              <a:xfrm>
                <a:off x="3697561" y="2687737"/>
                <a:ext cx="964771" cy="241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/>
                  <a:t>5</a:t>
                </a:r>
                <a:endParaRPr lang="ko-KR" altLang="en-US" sz="900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78A1406-0E35-46A7-B8CA-10363ED05F67}"/>
                  </a:ext>
                </a:extLst>
              </p:cNvPr>
              <p:cNvSpPr txBox="1"/>
              <p:nvPr/>
            </p:nvSpPr>
            <p:spPr>
              <a:xfrm>
                <a:off x="4374747" y="2291650"/>
                <a:ext cx="964771" cy="241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err="1"/>
                  <a:t>일리시움</a:t>
                </a:r>
                <a:endParaRPr lang="ko-KR" altLang="en-US" sz="900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438DFD2-FD1A-47B1-A9E3-9C5A462588FA}"/>
                  </a:ext>
                </a:extLst>
              </p:cNvPr>
              <p:cNvSpPr txBox="1"/>
              <p:nvPr/>
            </p:nvSpPr>
            <p:spPr>
              <a:xfrm>
                <a:off x="4374747" y="2706461"/>
                <a:ext cx="964771" cy="241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/>
                  <a:t>루나</a:t>
                </a:r>
              </a:p>
            </p:txBody>
          </p:sp>
        </p:grp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D7A4473A-15AB-4B6A-80E8-DBEC66BB2C1A}"/>
                </a:ext>
              </a:extLst>
            </p:cNvPr>
            <p:cNvSpPr/>
            <p:nvPr/>
          </p:nvSpPr>
          <p:spPr>
            <a:xfrm>
              <a:off x="818167" y="2033772"/>
              <a:ext cx="216000" cy="21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타이포_씨고딕 140" panose="02020503020101020101" pitchFamily="18" charset="-127"/>
                  <a:ea typeface="타이포_씨고딕 140" panose="02020503020101020101" pitchFamily="18" charset="-127"/>
                </a:rPr>
                <a:t>2</a:t>
              </a:r>
              <a:endParaRPr lang="ko-KR" altLang="en-US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endParaRPr>
            </a:p>
          </p:txBody>
        </p:sp>
      </p:grpSp>
      <p:grpSp>
        <p:nvGrpSpPr>
          <p:cNvPr id="86" name="Image">
            <a:extLst>
              <a:ext uri="{FF2B5EF4-FFF2-40B4-BE49-F238E27FC236}">
                <a16:creationId xmlns:a16="http://schemas.microsoft.com/office/drawing/2014/main" id="{46E240F4-6A8D-4A07-86D1-A84EA76B9D54}"/>
              </a:ext>
            </a:extLst>
          </p:cNvPr>
          <p:cNvGrpSpPr>
            <a:grpSpLocks/>
          </p:cNvGrpSpPr>
          <p:nvPr/>
        </p:nvGrpSpPr>
        <p:grpSpPr bwMode="auto">
          <a:xfrm>
            <a:off x="1679811" y="4885575"/>
            <a:ext cx="1193296" cy="1255723"/>
            <a:chOff x="508000" y="1397000"/>
            <a:chExt cx="1008112" cy="1008112"/>
          </a:xfrm>
        </p:grpSpPr>
        <p:sp>
          <p:nvSpPr>
            <p:cNvPr id="87" name="Border">
              <a:extLst>
                <a:ext uri="{FF2B5EF4-FFF2-40B4-BE49-F238E27FC236}">
                  <a16:creationId xmlns:a16="http://schemas.microsoft.com/office/drawing/2014/main" id="{27EDFD59-2766-46DE-A898-D784EA6E1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Line 2">
              <a:extLst>
                <a:ext uri="{FF2B5EF4-FFF2-40B4-BE49-F238E27FC236}">
                  <a16:creationId xmlns:a16="http://schemas.microsoft.com/office/drawing/2014/main" id="{C6640C79-0883-44B7-BE55-D8171A820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Line 1">
              <a:extLst>
                <a:ext uri="{FF2B5EF4-FFF2-40B4-BE49-F238E27FC236}">
                  <a16:creationId xmlns:a16="http://schemas.microsoft.com/office/drawing/2014/main" id="{90FBC93D-4768-4799-BB04-19BD6859E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7AE8067C-3CDD-48FC-A5F3-BD620E18B913}"/>
              </a:ext>
            </a:extLst>
          </p:cNvPr>
          <p:cNvSpPr txBox="1"/>
          <p:nvPr/>
        </p:nvSpPr>
        <p:spPr>
          <a:xfrm>
            <a:off x="1819897" y="5398020"/>
            <a:ext cx="938344" cy="2308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아이템 사진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F02535F-7A34-497B-A0D4-C9992179540D}"/>
              </a:ext>
            </a:extLst>
          </p:cNvPr>
          <p:cNvSpPr txBox="1"/>
          <p:nvPr/>
        </p:nvSpPr>
        <p:spPr>
          <a:xfrm>
            <a:off x="3661341" y="1804965"/>
            <a:ext cx="6821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전사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789548E-FE4A-4BB4-8F6F-0AFC9131CA40}"/>
              </a:ext>
            </a:extLst>
          </p:cNvPr>
          <p:cNvSpPr txBox="1"/>
          <p:nvPr/>
        </p:nvSpPr>
        <p:spPr>
          <a:xfrm>
            <a:off x="3661341" y="2147290"/>
            <a:ext cx="6821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도적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F45D72A-4DBB-4AD9-99FA-275A1A48BEE9}"/>
              </a:ext>
            </a:extLst>
          </p:cNvPr>
          <p:cNvSpPr txBox="1"/>
          <p:nvPr/>
        </p:nvSpPr>
        <p:spPr>
          <a:xfrm>
            <a:off x="4164041" y="1804965"/>
            <a:ext cx="6821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상의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604D3E-068C-432F-B12B-DFC3BC23DA69}"/>
              </a:ext>
            </a:extLst>
          </p:cNvPr>
          <p:cNvSpPr txBox="1"/>
          <p:nvPr/>
        </p:nvSpPr>
        <p:spPr>
          <a:xfrm>
            <a:off x="4164041" y="2147290"/>
            <a:ext cx="6821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상의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C2622DF-FCA9-45E1-B64C-D0036FC6BE6E}"/>
              </a:ext>
            </a:extLst>
          </p:cNvPr>
          <p:cNvSpPr txBox="1"/>
          <p:nvPr/>
        </p:nvSpPr>
        <p:spPr>
          <a:xfrm>
            <a:off x="4682669" y="1804965"/>
            <a:ext cx="6821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8197DBF-5327-4B72-B7D2-64FF35FE54E6}"/>
              </a:ext>
            </a:extLst>
          </p:cNvPr>
          <p:cNvSpPr txBox="1"/>
          <p:nvPr/>
        </p:nvSpPr>
        <p:spPr>
          <a:xfrm>
            <a:off x="4682669" y="2147290"/>
            <a:ext cx="6821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110</a:t>
            </a:r>
            <a:endParaRPr lang="ko-KR" altLang="en-US" sz="900" dirty="0"/>
          </a:p>
        </p:txBody>
      </p:sp>
      <p:grpSp>
        <p:nvGrpSpPr>
          <p:cNvPr id="104" name="Drop-Down Box (Expanded)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7A370E58-38B6-4A8A-82EB-0AF416EE37F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964599" y="3072269"/>
            <a:ext cx="791695" cy="974958"/>
            <a:chOff x="595684" y="1261241"/>
            <a:chExt cx="1368157" cy="695662"/>
          </a:xfrm>
        </p:grpSpPr>
        <p:grpSp>
          <p:nvGrpSpPr>
            <p:cNvPr id="105" name="Drop-Down Box">
              <a:extLst>
                <a:ext uri="{FF2B5EF4-FFF2-40B4-BE49-F238E27FC236}">
                  <a16:creationId xmlns:a16="http://schemas.microsoft.com/office/drawing/2014/main" id="{B7CE26D6-B8C3-4AA6-9C1E-3D449A434B78}"/>
                </a:ext>
              </a:extLst>
            </p:cNvPr>
            <p:cNvGrpSpPr/>
            <p:nvPr/>
          </p:nvGrpSpPr>
          <p:grpSpPr>
            <a:xfrm>
              <a:off x="595692" y="1261241"/>
              <a:ext cx="1368149" cy="172026"/>
              <a:chOff x="595692" y="1261241"/>
              <a:chExt cx="1368149" cy="172026"/>
            </a:xfrm>
          </p:grpSpPr>
          <p:sp>
            <p:nvSpPr>
              <p:cNvPr id="107" name="Text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A134B6F-3D48-4F23-AED9-793665C38C23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595692" y="1261241"/>
                <a:ext cx="1368149" cy="17202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대분류</a:t>
                </a:r>
                <a:endParaRPr 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08" name="Arrow Dow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6B20DDC-D9AD-4014-B775-CC12B4CB188E}"/>
                  </a:ext>
                </a:extLst>
              </p:cNvPr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 rot="10800000" flipH="1">
                <a:off x="1765104" y="1334348"/>
                <a:ext cx="110614" cy="2581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6" name="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9F95BCF-268D-499F-A917-521167D8E23B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95684" y="1433504"/>
              <a:ext cx="1368155" cy="5233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200"/>
                </a:spcAft>
              </a:pPr>
              <a:r>
                <a:rPr lang="ko-KR" altLang="en-US" sz="900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마법사</a:t>
              </a:r>
              <a:endParaRPr lang="en-US" altLang="ko-KR" sz="9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ko-KR" altLang="en-US" sz="900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도적</a:t>
              </a:r>
              <a:endParaRPr lang="en-US" altLang="ko-KR" sz="9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ko-KR" altLang="en-US" sz="900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전사</a:t>
              </a:r>
              <a:endParaRPr lang="en-US" altLang="ko-KR" sz="9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ko-KR" altLang="en-US" sz="900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등등</a:t>
              </a:r>
              <a:endParaRPr lang="en-US" altLang="ko-KR" sz="9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09" name="Drop-Down Box (Expanded)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77E9BF0-0B92-4144-85F4-EAAFF8C81B7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853957" y="3072270"/>
            <a:ext cx="791695" cy="974958"/>
            <a:chOff x="595684" y="1261241"/>
            <a:chExt cx="1368157" cy="695662"/>
          </a:xfrm>
        </p:grpSpPr>
        <p:grpSp>
          <p:nvGrpSpPr>
            <p:cNvPr id="110" name="Drop-Down Box">
              <a:extLst>
                <a:ext uri="{FF2B5EF4-FFF2-40B4-BE49-F238E27FC236}">
                  <a16:creationId xmlns:a16="http://schemas.microsoft.com/office/drawing/2014/main" id="{9ECABA50-8714-46D1-AAF2-272D55055F76}"/>
                </a:ext>
              </a:extLst>
            </p:cNvPr>
            <p:cNvGrpSpPr/>
            <p:nvPr/>
          </p:nvGrpSpPr>
          <p:grpSpPr>
            <a:xfrm>
              <a:off x="595692" y="1261241"/>
              <a:ext cx="1368149" cy="172026"/>
              <a:chOff x="595692" y="1261241"/>
              <a:chExt cx="1368149" cy="172026"/>
            </a:xfrm>
          </p:grpSpPr>
          <p:sp>
            <p:nvSpPr>
              <p:cNvPr id="112" name="Text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CB6066D4-5BA8-4D74-945D-883654FE1279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595692" y="1261241"/>
                <a:ext cx="1368149" cy="17202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중분류</a:t>
                </a:r>
                <a:endParaRPr 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13" name="Arrow Dow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091C4C6-96F8-4A78-BE18-886E89ED3BCC}"/>
                  </a:ext>
                </a:extLst>
              </p:cNvPr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 bwMode="auto">
              <a:xfrm rot="10800000" flipH="1">
                <a:off x="1765104" y="1334348"/>
                <a:ext cx="110614" cy="2581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1" name="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3C0F8816-4FAC-4E64-B670-40F6361868F4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95684" y="1433504"/>
              <a:ext cx="1368155" cy="5233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200"/>
                </a:spcAft>
              </a:pPr>
              <a:r>
                <a:rPr lang="ko-KR" altLang="en-US" sz="900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상의</a:t>
              </a:r>
              <a:endParaRPr lang="en-US" altLang="ko-KR" sz="9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ko-KR" altLang="en-US" sz="900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하의</a:t>
              </a:r>
              <a:endParaRPr lang="en-US" altLang="ko-KR" sz="9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ko-KR" altLang="en-US" sz="900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무기</a:t>
              </a:r>
              <a:endParaRPr lang="en-US" altLang="ko-KR" sz="9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ko-KR" altLang="en-US" sz="900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등등</a:t>
              </a:r>
              <a:endParaRPr lang="en-US" altLang="ko-KR" sz="9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14" name="Drop-Down Box (Expanded)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9E963BF9-04C9-49FB-9F36-EE8FFEB6A3F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722200" y="3072270"/>
            <a:ext cx="791695" cy="974958"/>
            <a:chOff x="595684" y="1261241"/>
            <a:chExt cx="1368157" cy="695662"/>
          </a:xfrm>
        </p:grpSpPr>
        <p:grpSp>
          <p:nvGrpSpPr>
            <p:cNvPr id="115" name="Drop-Down Box">
              <a:extLst>
                <a:ext uri="{FF2B5EF4-FFF2-40B4-BE49-F238E27FC236}">
                  <a16:creationId xmlns:a16="http://schemas.microsoft.com/office/drawing/2014/main" id="{883E32D6-05C2-449F-9063-04E6BB00D972}"/>
                </a:ext>
              </a:extLst>
            </p:cNvPr>
            <p:cNvGrpSpPr/>
            <p:nvPr/>
          </p:nvGrpSpPr>
          <p:grpSpPr>
            <a:xfrm>
              <a:off x="595692" y="1261241"/>
              <a:ext cx="1368149" cy="172026"/>
              <a:chOff x="595692" y="1261241"/>
              <a:chExt cx="1368149" cy="172026"/>
            </a:xfrm>
          </p:grpSpPr>
          <p:sp>
            <p:nvSpPr>
              <p:cNvPr id="117" name="Text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6A4C1D94-3D00-49C5-AF47-D1BC018EE449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595692" y="1261241"/>
                <a:ext cx="1368149" cy="17202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소분류</a:t>
                </a:r>
                <a:endParaRPr 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18" name="Arrow Dow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E7DE31F-6430-45E8-8044-8B46759EDA89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 rot="10800000" flipH="1">
                <a:off x="1765104" y="1334348"/>
                <a:ext cx="110614" cy="2581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6" name="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73D35FB-044A-4BB4-A6D3-7147854BFCF7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95684" y="1433504"/>
              <a:ext cx="1368155" cy="5233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200"/>
                </a:spcAft>
              </a:pPr>
              <a:r>
                <a:rPr lang="en-US" altLang="ko-KR" sz="900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1</a:t>
              </a:r>
            </a:p>
            <a:p>
              <a:pPr>
                <a:spcAft>
                  <a:spcPts val="200"/>
                </a:spcAft>
              </a:pPr>
              <a:r>
                <a:rPr lang="en-US" altLang="ko-KR" sz="900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110</a:t>
              </a:r>
            </a:p>
            <a:p>
              <a:pPr>
                <a:spcAft>
                  <a:spcPts val="200"/>
                </a:spcAft>
              </a:pPr>
              <a:r>
                <a:rPr lang="en-US" altLang="ko-KR" sz="900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120</a:t>
              </a:r>
            </a:p>
            <a:p>
              <a:pPr>
                <a:spcAft>
                  <a:spcPts val="200"/>
                </a:spcAft>
              </a:pPr>
              <a:r>
                <a:rPr lang="ko-KR" altLang="en-US" sz="900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등등</a:t>
              </a:r>
              <a:endParaRPr lang="en-US" altLang="ko-KR" sz="9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19" name="타원 118">
            <a:extLst>
              <a:ext uri="{FF2B5EF4-FFF2-40B4-BE49-F238E27FC236}">
                <a16:creationId xmlns:a16="http://schemas.microsoft.com/office/drawing/2014/main" id="{27758071-6FBC-4335-9499-6144EAC6F8D0}"/>
              </a:ext>
            </a:extLst>
          </p:cNvPr>
          <p:cNvSpPr/>
          <p:nvPr/>
        </p:nvSpPr>
        <p:spPr>
          <a:xfrm>
            <a:off x="4822978" y="284144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53449A3-15C4-44E6-84F5-DFFDDF48A47C}"/>
              </a:ext>
            </a:extLst>
          </p:cNvPr>
          <p:cNvSpPr/>
          <p:nvPr/>
        </p:nvSpPr>
        <p:spPr>
          <a:xfrm>
            <a:off x="2598143" y="622056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97D0FA3-436E-4A46-A8DF-61772E44AF14}"/>
              </a:ext>
            </a:extLst>
          </p:cNvPr>
          <p:cNvSpPr/>
          <p:nvPr/>
        </p:nvSpPr>
        <p:spPr>
          <a:xfrm>
            <a:off x="6113811" y="632043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5280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</a:t>
            </a:r>
          </a:p>
        </p:txBody>
      </p:sp>
    </p:spTree>
    <p:extLst>
      <p:ext uri="{BB962C8B-B14F-4D97-AF65-F5344CB8AC3E}">
        <p14:creationId xmlns:p14="http://schemas.microsoft.com/office/powerpoint/2010/main" val="648772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3"/>
            <a:ext cx="2137873" cy="65420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11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endParaRPr lang="en-US" altLang="ko-KR" sz="11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아래 조건에 맞게 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 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작성할 시 빨간 문자열이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 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지워진다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[2] </a:t>
            </a:r>
            <a:r>
              <a:rPr lang="ko-KR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확인</a:t>
            </a:r>
            <a:endParaRPr lang="en-US" altLang="ko-KR" sz="11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비밀번호에 쓰인 문구와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  비교 후 맞게 작성 시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 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빨간 문자열이 지워진다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[3] </a:t>
            </a:r>
            <a:r>
              <a:rPr lang="ko-KR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이메일</a:t>
            </a:r>
            <a:endParaRPr lang="en-US" altLang="ko-KR" sz="11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선택적으로 입력이 가능하고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 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이메일 형식으로 입력이 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 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가능하다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[4] </a:t>
            </a:r>
            <a:r>
              <a:rPr lang="ko-KR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핸드폰 번호</a:t>
            </a:r>
            <a:endParaRPr lang="en-US" altLang="ko-KR" sz="11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선택적으로 입력이 가능하고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 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번호 형식으로 입력이 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 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가능하다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[5] </a:t>
            </a:r>
            <a:r>
              <a:rPr lang="ko-KR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프로필 사진 삭제</a:t>
            </a:r>
            <a:endParaRPr lang="en-US" altLang="ko-KR" sz="11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기존에 삽입한 사진을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 </a:t>
            </a:r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제거히는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버튼이다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[6] </a:t>
            </a:r>
            <a:r>
              <a:rPr lang="ko-KR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이미지 업로드 </a:t>
            </a:r>
            <a:endParaRPr lang="en-US" altLang="ko-KR" sz="11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이미지 업로드 클릭 시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 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내 컴퓨터 내 </a:t>
            </a:r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문서폴더로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  이동해서 삽입할 이미지를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 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선택한다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[7] </a:t>
            </a:r>
            <a:r>
              <a:rPr lang="ko-KR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프로필 사진 삭제</a:t>
            </a:r>
            <a:endParaRPr lang="en-US" altLang="ko-KR" sz="11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기존에 삽입한 사진을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 </a:t>
            </a:r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제거히는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버튼이다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endParaRPr lang="en-US" altLang="ko-KR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게시판 </a:t>
            </a:r>
            <a:r>
              <a:rPr lang="en-US" altLang="ko-KR" dirty="0"/>
              <a:t>&gt; </a:t>
            </a:r>
            <a:r>
              <a:rPr lang="ko-KR" altLang="en-US" dirty="0"/>
              <a:t>마이페이지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35492D7-E390-4E4E-B380-C31B5478BDFF}"/>
              </a:ext>
            </a:extLst>
          </p:cNvPr>
          <p:cNvGrpSpPr/>
          <p:nvPr/>
        </p:nvGrpSpPr>
        <p:grpSpPr>
          <a:xfrm>
            <a:off x="4401188" y="764704"/>
            <a:ext cx="1460805" cy="1975803"/>
            <a:chOff x="1280592" y="2801138"/>
            <a:chExt cx="1193296" cy="1255723"/>
          </a:xfrm>
        </p:grpSpPr>
        <p:grpSp>
          <p:nvGrpSpPr>
            <p:cNvPr id="42" name="Image">
              <a:extLst>
                <a:ext uri="{FF2B5EF4-FFF2-40B4-BE49-F238E27FC236}">
                  <a16:creationId xmlns:a16="http://schemas.microsoft.com/office/drawing/2014/main" id="{D6EF99A8-E9A9-44E9-8F60-A53A5D7292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0592" y="2801138"/>
              <a:ext cx="1193296" cy="1255723"/>
              <a:chOff x="508000" y="1397000"/>
              <a:chExt cx="1008112" cy="1008112"/>
            </a:xfrm>
          </p:grpSpPr>
          <p:sp>
            <p:nvSpPr>
              <p:cNvPr id="43" name="Border">
                <a:extLst>
                  <a:ext uri="{FF2B5EF4-FFF2-40B4-BE49-F238E27FC236}">
                    <a16:creationId xmlns:a16="http://schemas.microsoft.com/office/drawing/2014/main" id="{BF62B7FC-8A37-45A9-BFB3-8079470CA0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Line 2">
                <a:extLst>
                  <a:ext uri="{FF2B5EF4-FFF2-40B4-BE49-F238E27FC236}">
                    <a16:creationId xmlns:a16="http://schemas.microsoft.com/office/drawing/2014/main" id="{58014BB7-8A5A-4CF3-9D82-B6AF10D9EA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Line 1">
                <a:extLst>
                  <a:ext uri="{FF2B5EF4-FFF2-40B4-BE49-F238E27FC236}">
                    <a16:creationId xmlns:a16="http://schemas.microsoft.com/office/drawing/2014/main" id="{874423B2-F77B-4EA2-AB21-1EC9F3A8C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EB75B61-58E3-469E-8350-73010DE7B816}"/>
                </a:ext>
              </a:extLst>
            </p:cNvPr>
            <p:cNvSpPr txBox="1"/>
            <p:nvPr/>
          </p:nvSpPr>
          <p:spPr>
            <a:xfrm>
              <a:off x="1408068" y="3313583"/>
              <a:ext cx="938344" cy="18582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/>
                <a:t>프로필 사진</a:t>
              </a:r>
            </a:p>
          </p:txBody>
        </p:sp>
      </p:grpSp>
      <p:sp>
        <p:nvSpPr>
          <p:cNvPr id="48" name="모서리가 둥근 직사각형 29">
            <a:extLst>
              <a:ext uri="{FF2B5EF4-FFF2-40B4-BE49-F238E27FC236}">
                <a16:creationId xmlns:a16="http://schemas.microsoft.com/office/drawing/2014/main" id="{AF0F6215-7E72-4821-9629-B583C38A9989}"/>
              </a:ext>
            </a:extLst>
          </p:cNvPr>
          <p:cNvSpPr/>
          <p:nvPr/>
        </p:nvSpPr>
        <p:spPr>
          <a:xfrm>
            <a:off x="1016812" y="764704"/>
            <a:ext cx="2599101" cy="3168352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CLASS</a:t>
            </a:r>
          </a:p>
          <a:p>
            <a:pPr>
              <a:lnSpc>
                <a:spcPct val="150000"/>
              </a:lnSpc>
            </a:pP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확인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핸드폰 번호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Button 3">
            <a:extLst>
              <a:ext uri="{FF2B5EF4-FFF2-40B4-BE49-F238E27FC236}">
                <a16:creationId xmlns:a16="http://schemas.microsoft.com/office/drawing/2014/main" id="{5B2BFC6B-7634-4FD2-BE50-AD0C1EC4E023}"/>
              </a:ext>
            </a:extLst>
          </p:cNvPr>
          <p:cNvSpPr>
            <a:spLocks/>
          </p:cNvSpPr>
          <p:nvPr/>
        </p:nvSpPr>
        <p:spPr bwMode="auto">
          <a:xfrm>
            <a:off x="2001646" y="2567400"/>
            <a:ext cx="1368152" cy="184812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Button 3">
            <a:extLst>
              <a:ext uri="{FF2B5EF4-FFF2-40B4-BE49-F238E27FC236}">
                <a16:creationId xmlns:a16="http://schemas.microsoft.com/office/drawing/2014/main" id="{ED7FE512-279A-48BB-B6C5-61ADCF3C20A7}"/>
              </a:ext>
            </a:extLst>
          </p:cNvPr>
          <p:cNvSpPr>
            <a:spLocks/>
          </p:cNvSpPr>
          <p:nvPr/>
        </p:nvSpPr>
        <p:spPr bwMode="auto">
          <a:xfrm>
            <a:off x="2006029" y="2193002"/>
            <a:ext cx="1368152" cy="184812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Button 3">
            <a:extLst>
              <a:ext uri="{FF2B5EF4-FFF2-40B4-BE49-F238E27FC236}">
                <a16:creationId xmlns:a16="http://schemas.microsoft.com/office/drawing/2014/main" id="{1150CA37-C18F-4CD3-A77D-221BE22AFFF4}"/>
              </a:ext>
            </a:extLst>
          </p:cNvPr>
          <p:cNvSpPr>
            <a:spLocks/>
          </p:cNvSpPr>
          <p:nvPr/>
        </p:nvSpPr>
        <p:spPr bwMode="auto">
          <a:xfrm>
            <a:off x="2004846" y="2941798"/>
            <a:ext cx="1368152" cy="184812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Button 3">
            <a:extLst>
              <a:ext uri="{FF2B5EF4-FFF2-40B4-BE49-F238E27FC236}">
                <a16:creationId xmlns:a16="http://schemas.microsoft.com/office/drawing/2014/main" id="{1E26D138-3A03-45D2-BD7E-3ED42E466099}"/>
              </a:ext>
            </a:extLst>
          </p:cNvPr>
          <p:cNvSpPr>
            <a:spLocks/>
          </p:cNvSpPr>
          <p:nvPr/>
        </p:nvSpPr>
        <p:spPr bwMode="auto">
          <a:xfrm>
            <a:off x="2004846" y="3316196"/>
            <a:ext cx="1368152" cy="184812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DB7A572-D04C-430A-8049-5F8565236B26}"/>
              </a:ext>
            </a:extLst>
          </p:cNvPr>
          <p:cNvSpPr txBox="1"/>
          <p:nvPr/>
        </p:nvSpPr>
        <p:spPr>
          <a:xfrm>
            <a:off x="1812944" y="2363006"/>
            <a:ext cx="18029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영문</a:t>
            </a:r>
            <a:r>
              <a:rPr lang="en-US" altLang="ko-KR" sz="900" dirty="0">
                <a:solidFill>
                  <a:srgbClr val="FF0000"/>
                </a:solidFill>
              </a:rPr>
              <a:t>+</a:t>
            </a:r>
            <a:r>
              <a:rPr lang="ko-KR" altLang="en-US" sz="900" dirty="0">
                <a:solidFill>
                  <a:srgbClr val="FF0000"/>
                </a:solidFill>
              </a:rPr>
              <a:t>숫자</a:t>
            </a:r>
            <a:r>
              <a:rPr lang="en-US" altLang="ko-KR" sz="900" dirty="0">
                <a:solidFill>
                  <a:srgbClr val="FF0000"/>
                </a:solidFill>
              </a:rPr>
              <a:t>+</a:t>
            </a:r>
            <a:r>
              <a:rPr lang="ko-KR" altLang="en-US" sz="900" dirty="0">
                <a:solidFill>
                  <a:srgbClr val="FF0000"/>
                </a:solidFill>
              </a:rPr>
              <a:t>특수문자</a:t>
            </a:r>
            <a:r>
              <a:rPr lang="en-US" altLang="ko-KR" sz="900" dirty="0">
                <a:solidFill>
                  <a:srgbClr val="FF0000"/>
                </a:solidFill>
              </a:rPr>
              <a:t>8~12</a:t>
            </a:r>
            <a:r>
              <a:rPr lang="ko-KR" altLang="en-US" sz="900" dirty="0">
                <a:solidFill>
                  <a:srgbClr val="FF0000"/>
                </a:solidFill>
              </a:rPr>
              <a:t>자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FEABDCC-6351-4158-AB4B-188FA21847BF}"/>
              </a:ext>
            </a:extLst>
          </p:cNvPr>
          <p:cNvSpPr txBox="1"/>
          <p:nvPr/>
        </p:nvSpPr>
        <p:spPr>
          <a:xfrm>
            <a:off x="1884952" y="2740507"/>
            <a:ext cx="18029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비밀번호를 다시 확인해주세요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C4CBAF6-2D79-487A-B6DC-CAA28C869907}"/>
              </a:ext>
            </a:extLst>
          </p:cNvPr>
          <p:cNvSpPr txBox="1"/>
          <p:nvPr/>
        </p:nvSpPr>
        <p:spPr>
          <a:xfrm>
            <a:off x="1884952" y="3105987"/>
            <a:ext cx="18029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이메일 형식으로 입력해주세요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A15C924-C762-4B26-B6ED-9E3BD26287A0}"/>
              </a:ext>
            </a:extLst>
          </p:cNvPr>
          <p:cNvSpPr txBox="1"/>
          <p:nvPr/>
        </p:nvSpPr>
        <p:spPr>
          <a:xfrm>
            <a:off x="1664885" y="3501008"/>
            <a:ext cx="18029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숫자만 </a:t>
            </a:r>
            <a:r>
              <a:rPr lang="ko-KR" altLang="en-US" sz="900" dirty="0" err="1">
                <a:solidFill>
                  <a:srgbClr val="FF0000"/>
                </a:solidFill>
              </a:rPr>
              <a:t>입력해줏세요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26" name="Close Butto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8F733197-C12B-4CF0-B7D3-92A5D0126E5D}"/>
              </a:ext>
            </a:extLst>
          </p:cNvPr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4999858" y="2867744"/>
            <a:ext cx="316661" cy="303703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solidFill>
            <a:srgbClr val="FF0000"/>
          </a:solidFill>
          <a:ln w="9525" cap="flat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Button 3">
            <a:extLst>
              <a:ext uri="{FF2B5EF4-FFF2-40B4-BE49-F238E27FC236}">
                <a16:creationId xmlns:a16="http://schemas.microsoft.com/office/drawing/2014/main" id="{6E55661F-6D45-4A31-91D9-9894A67B3131}"/>
              </a:ext>
            </a:extLst>
          </p:cNvPr>
          <p:cNvSpPr>
            <a:spLocks/>
          </p:cNvSpPr>
          <p:nvPr/>
        </p:nvSpPr>
        <p:spPr bwMode="auto">
          <a:xfrm>
            <a:off x="4521147" y="3376240"/>
            <a:ext cx="1274081" cy="35560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300" dirty="0">
                <a:solidFill>
                  <a:srgbClr val="5F5F5F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이미지 </a:t>
            </a:r>
            <a:r>
              <a:rPr lang="ko-KR" altLang="en-US" sz="130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업로드</a:t>
            </a:r>
            <a:endParaRPr lang="en-US" sz="1300" dirty="0"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28" name="Button 3">
            <a:extLst>
              <a:ext uri="{FF2B5EF4-FFF2-40B4-BE49-F238E27FC236}">
                <a16:creationId xmlns:a16="http://schemas.microsoft.com/office/drawing/2014/main" id="{AC315C9E-79D6-4607-ABBB-33D325387A56}"/>
              </a:ext>
            </a:extLst>
          </p:cNvPr>
          <p:cNvSpPr>
            <a:spLocks/>
          </p:cNvSpPr>
          <p:nvPr/>
        </p:nvSpPr>
        <p:spPr bwMode="auto">
          <a:xfrm>
            <a:off x="3281981" y="4122642"/>
            <a:ext cx="1274081" cy="35560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300" dirty="0">
                <a:solidFill>
                  <a:srgbClr val="5F5F5F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회원정보 변경</a:t>
            </a:r>
            <a:endParaRPr lang="en-US" sz="1300" dirty="0"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57B9DD8A-7904-431C-AB6C-AA677C3A3F21}"/>
              </a:ext>
            </a:extLst>
          </p:cNvPr>
          <p:cNvSpPr/>
          <p:nvPr/>
        </p:nvSpPr>
        <p:spPr>
          <a:xfrm>
            <a:off x="824097" y="214700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4F96B28E-C421-4E85-A3D4-85EE81B7E68B}"/>
              </a:ext>
            </a:extLst>
          </p:cNvPr>
          <p:cNvSpPr/>
          <p:nvPr/>
        </p:nvSpPr>
        <p:spPr>
          <a:xfrm>
            <a:off x="811759" y="256740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DAC00381-8A76-4C63-A918-D4E7FD707EC7}"/>
              </a:ext>
            </a:extLst>
          </p:cNvPr>
          <p:cNvSpPr/>
          <p:nvPr/>
        </p:nvSpPr>
        <p:spPr>
          <a:xfrm>
            <a:off x="811759" y="298144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28D6E1C4-7101-4718-B4F2-E79FBD8578B4}"/>
              </a:ext>
            </a:extLst>
          </p:cNvPr>
          <p:cNvSpPr/>
          <p:nvPr/>
        </p:nvSpPr>
        <p:spPr>
          <a:xfrm>
            <a:off x="811759" y="340042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2172B031-7F17-4195-A08E-B25C171B441F}"/>
              </a:ext>
            </a:extLst>
          </p:cNvPr>
          <p:cNvSpPr/>
          <p:nvPr/>
        </p:nvSpPr>
        <p:spPr>
          <a:xfrm>
            <a:off x="4845000" y="273945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8C34C432-582F-4172-B50F-7EDFAA832D20}"/>
              </a:ext>
            </a:extLst>
          </p:cNvPr>
          <p:cNvSpPr/>
          <p:nvPr/>
        </p:nvSpPr>
        <p:spPr>
          <a:xfrm>
            <a:off x="4387947" y="321557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0C689FC5-06CA-4967-82D8-AD83990884D7}"/>
              </a:ext>
            </a:extLst>
          </p:cNvPr>
          <p:cNvSpPr/>
          <p:nvPr/>
        </p:nvSpPr>
        <p:spPr>
          <a:xfrm>
            <a:off x="3153798" y="401464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A3DC387C-5968-4459-A9D9-96CB0070485E}"/>
              </a:ext>
            </a:extLst>
          </p:cNvPr>
          <p:cNvSpPr/>
          <p:nvPr/>
        </p:nvSpPr>
        <p:spPr>
          <a:xfrm>
            <a:off x="885463" y="85357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2FEDA7-9580-4F6F-AEC0-49F3E5B24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380" y="4617170"/>
            <a:ext cx="3258950" cy="2034689"/>
          </a:xfrm>
          <a:prstGeom prst="rect">
            <a:avLst/>
          </a:prstGeom>
        </p:spPr>
      </p:pic>
      <p:sp>
        <p:nvSpPr>
          <p:cNvPr id="138" name="타원 137">
            <a:extLst>
              <a:ext uri="{FF2B5EF4-FFF2-40B4-BE49-F238E27FC236}">
                <a16:creationId xmlns:a16="http://schemas.microsoft.com/office/drawing/2014/main" id="{83F5BD2E-DD2B-41DA-AE53-527710372DF1}"/>
              </a:ext>
            </a:extLst>
          </p:cNvPr>
          <p:cNvSpPr/>
          <p:nvPr/>
        </p:nvSpPr>
        <p:spPr>
          <a:xfrm>
            <a:off x="1704944" y="443970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3874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게시판 경로</a:t>
            </a:r>
          </a:p>
        </p:txBody>
      </p:sp>
    </p:spTree>
    <p:extLst>
      <p:ext uri="{BB962C8B-B14F-4D97-AF65-F5344CB8AC3E}">
        <p14:creationId xmlns:p14="http://schemas.microsoft.com/office/powerpoint/2010/main" val="174364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4">
            <a:extLst>
              <a:ext uri="{FF2B5EF4-FFF2-40B4-BE49-F238E27FC236}">
                <a16:creationId xmlns:a16="http://schemas.microsoft.com/office/drawing/2014/main" id="{FF718AE5-F6F2-4115-A633-8F35629EE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1678496"/>
            <a:ext cx="6241489" cy="3501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3182601-EE3E-47D8-BEB4-AC15E189E4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E181006-7DE8-4B32-B4FC-CC9D794CF32E}"/>
              </a:ext>
            </a:extLst>
          </p:cNvPr>
          <p:cNvSpPr/>
          <p:nvPr/>
        </p:nvSpPr>
        <p:spPr>
          <a:xfrm>
            <a:off x="7768126" y="315913"/>
            <a:ext cx="2137873" cy="65420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13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3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NPC</a:t>
            </a:r>
          </a:p>
          <a:p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NPC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게시판 이동 </a:t>
            </a:r>
            <a:endParaRPr lang="en-US" altLang="ko-KR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창을 띄운다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r>
              <a:rPr lang="en-US" altLang="ko-KR" sz="13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NPC</a:t>
            </a:r>
            <a:r>
              <a:rPr lang="ko-KR" altLang="en-US" sz="13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endParaRPr lang="en-US" altLang="ko-KR" sz="13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클릭한 대상의 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NPC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의</a:t>
            </a:r>
            <a:endParaRPr lang="en-US" altLang="ko-KR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이미지를 띄운다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3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3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13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상세 게시판</a:t>
            </a:r>
            <a:endParaRPr lang="en-US" altLang="ko-KR" sz="13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사용자가 원하는 게시판을</a:t>
            </a:r>
            <a:endParaRPr lang="en-US" altLang="ko-KR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3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선택해 이용한다</a:t>
            </a:r>
            <a:endParaRPr lang="en-US" altLang="ko-KR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4A788C2-BAC3-4F65-A572-34B86990B5EA}"/>
              </a:ext>
            </a:extLst>
          </p:cNvPr>
          <p:cNvGrpSpPr/>
          <p:nvPr/>
        </p:nvGrpSpPr>
        <p:grpSpPr>
          <a:xfrm>
            <a:off x="2714402" y="2869703"/>
            <a:ext cx="3329344" cy="1434505"/>
            <a:chOff x="6449196" y="2890261"/>
            <a:chExt cx="3329344" cy="1434505"/>
          </a:xfrm>
        </p:grpSpPr>
        <p:grpSp>
          <p:nvGrpSpPr>
            <p:cNvPr id="27" name="Browser" descr="&lt;SmartSettings&gt;&lt;SmartResize enabled=&quot;True&quot; minWidth=&quot;140&quot; minHeight=&quot;50&quot; /&gt;&lt;/SmartSettings&gt;">
              <a:extLst>
                <a:ext uri="{FF2B5EF4-FFF2-40B4-BE49-F238E27FC236}">
                  <a16:creationId xmlns:a16="http://schemas.microsoft.com/office/drawing/2014/main" id="{F1DC0424-9A9F-4FD2-97F3-044410501CC7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7145024" y="2890262"/>
              <a:ext cx="2633516" cy="1434504"/>
              <a:chOff x="356727" y="2848748"/>
              <a:chExt cx="6668464" cy="4069776"/>
            </a:xfrm>
          </p:grpSpPr>
          <p:sp>
            <p:nvSpPr>
              <p:cNvPr id="28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3C8652A6-1D13-4296-A265-473C95176904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356727" y="3745010"/>
                <a:ext cx="6668461" cy="317351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1">
                  <a:defRPr/>
                </a:pPr>
                <a:endParaRPr lang="en-US" altLang="ko-KR" sz="1100" b="1" dirty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endParaRPr>
              </a:p>
              <a:p>
                <a:pPr marL="171450" indent="-171450" latinLnBrk="1">
                  <a:buFontTx/>
                  <a:buAutoNum type="arabicPeriod"/>
                  <a:defRPr/>
                </a:pPr>
                <a:r>
                  <a:rPr lang="ko-KR" altLang="en-US" sz="11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뉴스게시판</a:t>
                </a:r>
                <a:endParaRPr lang="en-US" altLang="ko-KR" sz="1100" dirty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endParaRPr>
              </a:p>
              <a:p>
                <a:pPr marL="171450" indent="-171450" latinLnBrk="1">
                  <a:buFontTx/>
                  <a:buAutoNum type="arabicPeriod"/>
                  <a:defRPr/>
                </a:pPr>
                <a:r>
                  <a:rPr lang="ko-KR" altLang="en-US" sz="11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자유 게시판</a:t>
                </a:r>
                <a:endParaRPr lang="en-US" altLang="ko-KR" sz="1100" dirty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endParaRPr>
              </a:p>
              <a:p>
                <a:pPr marL="171450" indent="-171450" latinLnBrk="1">
                  <a:buFontTx/>
                  <a:buAutoNum type="arabicPeriod"/>
                  <a:defRPr/>
                </a:pPr>
                <a:r>
                  <a:rPr lang="ko-KR" altLang="en-US" sz="11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전략 게시판</a:t>
                </a:r>
                <a:endParaRPr lang="en-US" altLang="ko-KR" sz="1100" dirty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endParaRPr>
              </a:p>
              <a:p>
                <a:pPr marL="171450" indent="-171450" latinLnBrk="1">
                  <a:buFontTx/>
                  <a:buAutoNum type="arabicPeriod"/>
                  <a:defRPr/>
                </a:pPr>
                <a:r>
                  <a:rPr lang="ko-KR" altLang="en-US" sz="11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길드 게시판</a:t>
                </a:r>
                <a:endParaRPr lang="en-US" altLang="ko-KR" sz="1100" dirty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endParaRPr>
              </a:p>
              <a:p>
                <a:pPr marL="171450" indent="-171450" latinLnBrk="1">
                  <a:buFontTx/>
                  <a:buAutoNum type="arabicPeriod"/>
                  <a:defRPr/>
                </a:pPr>
                <a:r>
                  <a:rPr lang="ko-KR" altLang="en-US" sz="1100" dirty="0" err="1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파티찾기게시판</a:t>
                </a:r>
                <a:endParaRPr lang="en-US" altLang="ko-KR" sz="1100" dirty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endParaRPr>
              </a:p>
              <a:p>
                <a:pPr marL="171450" indent="-171450" latinLnBrk="1">
                  <a:buFontTx/>
                  <a:buAutoNum type="arabicPeriod"/>
                  <a:defRPr/>
                </a:pPr>
                <a:r>
                  <a:rPr lang="ko-KR" altLang="en-US" sz="1100" dirty="0" err="1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스펙별게시판</a:t>
                </a:r>
                <a:endParaRPr lang="ko-KR" altLang="en-US" sz="1100" dirty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endParaRPr>
              </a:p>
              <a:p>
                <a:pPr algn="ctr"/>
                <a:endParaRPr lang="en-US" sz="1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FCFA5C86-C520-42E5-8668-B86B67E89A41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356730" y="2848748"/>
                <a:ext cx="6668461" cy="89626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1">
                  <a:defRPr/>
                </a:pPr>
                <a:r>
                  <a:rPr lang="ko-KR" altLang="en-US" sz="1400" b="1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어떤 걸 </a:t>
                </a:r>
                <a:r>
                  <a:rPr lang="ko-KR" altLang="en-US" sz="1400" b="1" dirty="0" err="1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찾는거야</a:t>
                </a:r>
                <a:r>
                  <a:rPr lang="en-US" altLang="ko-KR" sz="1400" b="1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?</a:t>
                </a:r>
              </a:p>
            </p:txBody>
          </p:sp>
          <p:sp>
            <p:nvSpPr>
              <p:cNvPr id="31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C76F327-6F31-4B98-AB75-E698AD7A2162}"/>
                  </a:ext>
                </a:extLst>
              </p:cNvPr>
              <p:cNvSpPr>
                <a:spLocks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475643" y="3161764"/>
                <a:ext cx="249227" cy="270230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" name="Image">
              <a:extLst>
                <a:ext uri="{FF2B5EF4-FFF2-40B4-BE49-F238E27FC236}">
                  <a16:creationId xmlns:a16="http://schemas.microsoft.com/office/drawing/2014/main" id="{58690EDF-00D9-48D7-B7B8-EAE45A067F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49196" y="2890261"/>
              <a:ext cx="695828" cy="1434505"/>
              <a:chOff x="508000" y="1397000"/>
              <a:chExt cx="1008112" cy="1008112"/>
            </a:xfrm>
          </p:grpSpPr>
          <p:sp>
            <p:nvSpPr>
              <p:cNvPr id="14" name="Border">
                <a:extLst>
                  <a:ext uri="{FF2B5EF4-FFF2-40B4-BE49-F238E27FC236}">
                    <a16:creationId xmlns:a16="http://schemas.microsoft.com/office/drawing/2014/main" id="{ABA34300-D68D-432C-AF6B-34E21C2B66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Line 2">
                <a:extLst>
                  <a:ext uri="{FF2B5EF4-FFF2-40B4-BE49-F238E27FC236}">
                    <a16:creationId xmlns:a16="http://schemas.microsoft.com/office/drawing/2014/main" id="{2F49EFE3-F625-49E1-962D-EA567ACECC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Line 1">
                <a:extLst>
                  <a:ext uri="{FF2B5EF4-FFF2-40B4-BE49-F238E27FC236}">
                    <a16:creationId xmlns:a16="http://schemas.microsoft.com/office/drawing/2014/main" id="{EF4EED6C-FE4D-4973-8C4A-54CB811117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F93E4692-A631-4701-AF42-67E42CA51F1D}"/>
              </a:ext>
            </a:extLst>
          </p:cNvPr>
          <p:cNvSpPr/>
          <p:nvPr/>
        </p:nvSpPr>
        <p:spPr>
          <a:xfrm>
            <a:off x="2583548" y="270867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52F6222-8086-4338-98FA-746C594E2EE8}"/>
              </a:ext>
            </a:extLst>
          </p:cNvPr>
          <p:cNvSpPr/>
          <p:nvPr/>
        </p:nvSpPr>
        <p:spPr>
          <a:xfrm>
            <a:off x="3372004" y="305024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DA59DE1-2263-46AD-8A4E-6A362144C713}"/>
              </a:ext>
            </a:extLst>
          </p:cNvPr>
          <p:cNvSpPr/>
          <p:nvPr/>
        </p:nvSpPr>
        <p:spPr>
          <a:xfrm>
            <a:off x="3062316" y="43572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948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835258"/>
              </p:ext>
            </p:extLst>
          </p:nvPr>
        </p:nvGraphicFramePr>
        <p:xfrm>
          <a:off x="405519" y="908720"/>
          <a:ext cx="9094963" cy="2968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065">
                  <a:extLst>
                    <a:ext uri="{9D8B030D-6E8A-4147-A177-3AD203B41FA5}">
                      <a16:colId xmlns:a16="http://schemas.microsoft.com/office/drawing/2014/main" val="4045657913"/>
                    </a:ext>
                  </a:extLst>
                </a:gridCol>
                <a:gridCol w="1194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4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이력 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0.01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latin typeface="맑은 고딕" pitchFamily="50" charset="-127"/>
                          <a:ea typeface="맑은 고딕" pitchFamily="50" charset="-127"/>
                        </a:rPr>
                        <a:t>2022.02.03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이도현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6034355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13975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히스토리</a:t>
            </a:r>
          </a:p>
        </p:txBody>
      </p:sp>
    </p:spTree>
    <p:extLst>
      <p:ext uri="{BB962C8B-B14F-4D97-AF65-F5344CB8AC3E}">
        <p14:creationId xmlns:p14="http://schemas.microsoft.com/office/powerpoint/2010/main" val="240134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게시판 설명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1FC668F-B171-437F-BB79-5187F7C723C4}"/>
              </a:ext>
            </a:extLst>
          </p:cNvPr>
          <p:cNvGrpSpPr/>
          <p:nvPr/>
        </p:nvGrpSpPr>
        <p:grpSpPr>
          <a:xfrm>
            <a:off x="283339" y="826183"/>
            <a:ext cx="9316790" cy="654830"/>
            <a:chOff x="283339" y="1595680"/>
            <a:chExt cx="9316790" cy="654830"/>
          </a:xfrm>
        </p:grpSpPr>
        <p:sp>
          <p:nvSpPr>
            <p:cNvPr id="7" name="Button">
              <a:extLst>
                <a:ext uri="{FF2B5EF4-FFF2-40B4-BE49-F238E27FC236}">
                  <a16:creationId xmlns:a16="http://schemas.microsoft.com/office/drawing/2014/main" id="{1DE81C93-8FA8-4D2A-8573-D8A3B5922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39" y="1605504"/>
              <a:ext cx="423911" cy="639366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뉴스</a:t>
              </a:r>
              <a:endParaRPr lang="en-US" sz="1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Button">
              <a:extLst>
                <a:ext uri="{FF2B5EF4-FFF2-40B4-BE49-F238E27FC236}">
                  <a16:creationId xmlns:a16="http://schemas.microsoft.com/office/drawing/2014/main" id="{6E41A1FE-D968-4AE0-971C-AA471BFC2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523" y="1595680"/>
              <a:ext cx="1017386" cy="645319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자유</a:t>
              </a:r>
              <a:endParaRPr lang="en-US" altLang="ko-KR" sz="1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</a:t>
              </a:r>
              <a:endParaRPr lang="en-US" sz="1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Button">
              <a:extLst>
                <a:ext uri="{FF2B5EF4-FFF2-40B4-BE49-F238E27FC236}">
                  <a16:creationId xmlns:a16="http://schemas.microsoft.com/office/drawing/2014/main" id="{DDD29B79-6B2D-4536-888B-9A9D5DB36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9042" y="1595680"/>
              <a:ext cx="1017386" cy="645319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전략</a:t>
              </a:r>
              <a:endParaRPr lang="en-US" altLang="ko-KR" sz="1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</a:t>
              </a:r>
              <a:endParaRPr lang="en-US" sz="1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Button">
              <a:extLst>
                <a:ext uri="{FF2B5EF4-FFF2-40B4-BE49-F238E27FC236}">
                  <a16:creationId xmlns:a16="http://schemas.microsoft.com/office/drawing/2014/main" id="{D83247F7-879A-453A-A280-D63D5A210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5217" y="1595680"/>
              <a:ext cx="1017386" cy="645319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길드</a:t>
              </a:r>
              <a:endParaRPr lang="en-US" altLang="ko-KR" sz="1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</a:t>
              </a:r>
              <a:endParaRPr lang="en-US" sz="1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Button">
              <a:extLst>
                <a:ext uri="{FF2B5EF4-FFF2-40B4-BE49-F238E27FC236}">
                  <a16:creationId xmlns:a16="http://schemas.microsoft.com/office/drawing/2014/main" id="{D27C3FF4-0FD5-476B-A6B0-B0EEC2977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453" y="1595681"/>
              <a:ext cx="1207682" cy="645319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7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파티찾기</a:t>
              </a:r>
              <a:endParaRPr lang="en-US" altLang="ko-KR" sz="1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</a:t>
              </a:r>
              <a:endParaRPr lang="en-US" sz="1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Button">
              <a:extLst>
                <a:ext uri="{FF2B5EF4-FFF2-40B4-BE49-F238E27FC236}">
                  <a16:creationId xmlns:a16="http://schemas.microsoft.com/office/drawing/2014/main" id="{D09F59C4-4353-49C9-908A-77B31F447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2245" y="1605191"/>
              <a:ext cx="1017386" cy="645319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7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스펙별</a:t>
              </a:r>
              <a:endParaRPr lang="en-US" altLang="ko-KR" sz="1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</a:t>
              </a:r>
              <a:endParaRPr lang="en-US" sz="1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Button">
              <a:extLst>
                <a:ext uri="{FF2B5EF4-FFF2-40B4-BE49-F238E27FC236}">
                  <a16:creationId xmlns:a16="http://schemas.microsoft.com/office/drawing/2014/main" id="{0CE00BF8-8B2C-4B83-A10A-F51F8BC2D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8420" y="1605191"/>
              <a:ext cx="1017386" cy="645319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직업별</a:t>
              </a:r>
              <a:endParaRPr lang="en-US" altLang="ko-KR" sz="1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</a:t>
              </a:r>
              <a:endParaRPr lang="en-US" sz="1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Button">
              <a:extLst>
                <a:ext uri="{FF2B5EF4-FFF2-40B4-BE49-F238E27FC236}">
                  <a16:creationId xmlns:a16="http://schemas.microsoft.com/office/drawing/2014/main" id="{EC488621-B311-4FF6-A3B3-CA9736072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5402" y="1605191"/>
              <a:ext cx="1384727" cy="645319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아이템거래</a:t>
              </a:r>
              <a:endParaRPr lang="en-US" altLang="ko-KR" sz="1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</a:t>
              </a:r>
              <a:endParaRPr lang="en-US" sz="1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6AAD5B-C1D3-4E02-A11D-77A8B6700EED}"/>
              </a:ext>
            </a:extLst>
          </p:cNvPr>
          <p:cNvSpPr/>
          <p:nvPr/>
        </p:nvSpPr>
        <p:spPr>
          <a:xfrm>
            <a:off x="283339" y="3062954"/>
            <a:ext cx="8630101" cy="295833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r>
              <a:rPr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성격에 따른 게시판 분류</a:t>
            </a:r>
            <a:endParaRPr lang="en-US" altLang="ko-KR" sz="1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뉴스게시판</a:t>
            </a:r>
            <a:r>
              <a:rPr lang="en-US" altLang="ko-KR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메이플 공식 홈페이지 실시간 뉴스게시판</a:t>
            </a:r>
            <a:r>
              <a:rPr lang="en-US" altLang="ko-KR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받아와 구성</a:t>
            </a:r>
            <a:endParaRPr lang="en-US" altLang="ko-KR" sz="1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자유게시판</a:t>
            </a:r>
            <a:r>
              <a:rPr lang="en-US" altLang="ko-KR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다른 게시판의 주제에서 벗어난 주제로 소통하는 게시판</a:t>
            </a:r>
            <a:endParaRPr lang="en-US" altLang="ko-KR" sz="1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전략게시판</a:t>
            </a:r>
            <a:r>
              <a:rPr lang="en-US" altLang="ko-KR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메이플 내에 다양한 컨텐츠들의 공략영상이나 글로 소통하는 게시판</a:t>
            </a:r>
            <a:endParaRPr lang="en-US" altLang="ko-KR" sz="1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길드게시판</a:t>
            </a:r>
            <a:r>
              <a:rPr lang="en-US" altLang="ko-KR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각 서버별로 길드들의 </a:t>
            </a:r>
            <a:r>
              <a:rPr lang="ko-KR" altLang="en-US" sz="15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홍보글이나</a:t>
            </a:r>
            <a:r>
              <a:rPr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개인 유저들의 </a:t>
            </a:r>
            <a:r>
              <a:rPr lang="en-US" altLang="ko-KR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PR </a:t>
            </a:r>
            <a:r>
              <a:rPr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게시판</a:t>
            </a:r>
            <a:endParaRPr lang="en-US" altLang="ko-KR" sz="1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5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파티찾기</a:t>
            </a:r>
            <a:r>
              <a:rPr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게시판</a:t>
            </a:r>
            <a:r>
              <a:rPr lang="en-US" altLang="ko-KR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5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보스컨텐츠시</a:t>
            </a:r>
            <a:r>
              <a:rPr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같이 즐길 유저를 찾는 게시판</a:t>
            </a:r>
            <a:endParaRPr lang="en-US" altLang="ko-KR" sz="1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5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스펙별</a:t>
            </a:r>
            <a:r>
              <a:rPr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게시판</a:t>
            </a:r>
            <a:r>
              <a:rPr lang="en-US" altLang="ko-KR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메이플 캐릭터의 전투력을 나누어 </a:t>
            </a:r>
            <a:r>
              <a:rPr lang="ko-KR" altLang="en-US" sz="15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스펙별로</a:t>
            </a:r>
            <a:r>
              <a:rPr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읽을 수 있는 글이 나뉘어지는 게시판</a:t>
            </a:r>
            <a:endParaRPr lang="en-US" altLang="ko-KR" sz="1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아이템거래 게시판</a:t>
            </a:r>
            <a:r>
              <a:rPr lang="en-US" altLang="ko-KR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메이플 내의 장비 아이템을 게시판에 올려 흥정하거나 거래하는 게시판</a:t>
            </a:r>
            <a:r>
              <a:rPr lang="en-US" altLang="ko-KR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C2388-0F63-4300-AEA0-3984691F9D7A}"/>
              </a:ext>
            </a:extLst>
          </p:cNvPr>
          <p:cNvSpPr txBox="1"/>
          <p:nvPr/>
        </p:nvSpPr>
        <p:spPr>
          <a:xfrm>
            <a:off x="3786656" y="1721791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탭 내용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27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가입</a:t>
            </a:r>
            <a:r>
              <a:rPr lang="en-US" altLang="ko-KR" dirty="0"/>
              <a:t>/</a:t>
            </a:r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76865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CC2DC9-981E-4799-B3AF-C0040AC0FF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 화면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C8C57BD-D7E0-4637-B005-489AB44F0BA4}"/>
              </a:ext>
            </a:extLst>
          </p:cNvPr>
          <p:cNvGrpSpPr/>
          <p:nvPr/>
        </p:nvGrpSpPr>
        <p:grpSpPr>
          <a:xfrm>
            <a:off x="272480" y="692696"/>
            <a:ext cx="7344816" cy="5904656"/>
            <a:chOff x="81571" y="0"/>
            <a:chExt cx="9742857" cy="6771428"/>
          </a:xfrm>
        </p:grpSpPr>
        <p:pic>
          <p:nvPicPr>
            <p:cNvPr id="4" name="그림 3" descr="하늘이(가) 표시된 사진&#10;&#10;자동 생성된 설명">
              <a:extLst>
                <a:ext uri="{FF2B5EF4-FFF2-40B4-BE49-F238E27FC236}">
                  <a16:creationId xmlns:a16="http://schemas.microsoft.com/office/drawing/2014/main" id="{0A786C5D-F8E5-4723-9E34-3778A6DF6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71" y="0"/>
              <a:ext cx="9742857" cy="6771428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9FD1634-BF56-49F9-BAE9-4680812F2693}"/>
                </a:ext>
              </a:extLst>
            </p:cNvPr>
            <p:cNvSpPr/>
            <p:nvPr/>
          </p:nvSpPr>
          <p:spPr>
            <a:xfrm>
              <a:off x="6177137" y="2708920"/>
              <a:ext cx="1512168" cy="21602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atinLnBrk="0"/>
              <a:r>
                <a:rPr lang="en-US" altLang="ko-KR" sz="700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ID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CE13532-475B-44F6-9D18-5675D1613E09}"/>
                </a:ext>
              </a:extLst>
            </p:cNvPr>
            <p:cNvSpPr/>
            <p:nvPr/>
          </p:nvSpPr>
          <p:spPr>
            <a:xfrm>
              <a:off x="6167969" y="2996952"/>
              <a:ext cx="1512168" cy="21602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atinLnBrk="0"/>
              <a:r>
                <a:rPr lang="en-US" altLang="ko-KR" sz="700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PASSWORD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550FD93-971A-408C-840F-D7828A90172D}"/>
                </a:ext>
              </a:extLst>
            </p:cNvPr>
            <p:cNvSpPr/>
            <p:nvPr/>
          </p:nvSpPr>
          <p:spPr>
            <a:xfrm>
              <a:off x="6105128" y="3645024"/>
              <a:ext cx="1656184" cy="36003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500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로그인</a:t>
              </a:r>
              <a:endParaRPr lang="en-US" altLang="ko-KR" sz="15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BBCBF6-0D7A-4DFE-82BC-731B59FE0AB6}"/>
                </a:ext>
              </a:extLst>
            </p:cNvPr>
            <p:cNvSpPr/>
            <p:nvPr/>
          </p:nvSpPr>
          <p:spPr>
            <a:xfrm>
              <a:off x="6105128" y="4155159"/>
              <a:ext cx="1656184" cy="36003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300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비회원 로그인</a:t>
              </a:r>
              <a:endParaRPr lang="en-US" altLang="ko-KR" sz="13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C567BD8-075C-40E1-8D13-5CBE665FDC9B}"/>
                </a:ext>
              </a:extLst>
            </p:cNvPr>
            <p:cNvSpPr/>
            <p:nvPr/>
          </p:nvSpPr>
          <p:spPr>
            <a:xfrm>
              <a:off x="368126" y="5697909"/>
              <a:ext cx="1656184" cy="3600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500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회원가입</a:t>
              </a:r>
              <a:endParaRPr lang="en-US" altLang="ko-KR" sz="15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7EF8B5A-CCA1-448E-984A-C6E22FC77F56}"/>
                </a:ext>
              </a:extLst>
            </p:cNvPr>
            <p:cNvSpPr/>
            <p:nvPr/>
          </p:nvSpPr>
          <p:spPr>
            <a:xfrm>
              <a:off x="368126" y="6208044"/>
              <a:ext cx="1656184" cy="3600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500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처음으로</a:t>
              </a:r>
              <a:endParaRPr lang="en-US" altLang="ko-KR" sz="15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077088-63E6-412C-B0CA-FCDA057E8106}"/>
              </a:ext>
            </a:extLst>
          </p:cNvPr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가로 길이</a:t>
            </a:r>
            <a:r>
              <a:rPr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450Pixel</a:t>
            </a:r>
          </a:p>
          <a:p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r>
              <a:rPr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세로 길이</a:t>
            </a:r>
            <a:r>
              <a:rPr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340Pixel</a:t>
            </a:r>
          </a:p>
          <a:p>
            <a:endParaRPr lang="en-US" altLang="ko-KR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패스워드</a:t>
            </a:r>
            <a:endParaRPr lang="en-US" altLang="ko-KR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및 비밀번호 작성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비회원 로그인</a:t>
            </a:r>
            <a:endParaRPr lang="en-US" altLang="ko-KR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전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후 다른 메시지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배치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시 잘못된 정보를 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입력한 경우 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창 확인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비회원 </a:t>
            </a:r>
            <a:r>
              <a: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로그인시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별도의 확인없이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가능 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  <a:endParaRPr lang="en-US" altLang="ko-KR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회원가입창으로 이동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EB90339-F4A9-43E1-848E-BB5E231E349B}"/>
              </a:ext>
            </a:extLst>
          </p:cNvPr>
          <p:cNvSpPr/>
          <p:nvPr/>
        </p:nvSpPr>
        <p:spPr>
          <a:xfrm>
            <a:off x="4597439" y="254202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50A88E4-9FF6-4F68-8AEC-AE29018140CB}"/>
              </a:ext>
            </a:extLst>
          </p:cNvPr>
          <p:cNvSpPr/>
          <p:nvPr/>
        </p:nvSpPr>
        <p:spPr>
          <a:xfrm>
            <a:off x="349189" y="547216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BC6FFB5-1DDE-41AE-942F-7B13FCB98312}"/>
              </a:ext>
            </a:extLst>
          </p:cNvPr>
          <p:cNvSpPr/>
          <p:nvPr/>
        </p:nvSpPr>
        <p:spPr>
          <a:xfrm>
            <a:off x="4641958" y="374025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19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id="{1B19F8D4-9393-4AF9-8AD4-D6E2A8BBCEB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669470" y="871627"/>
            <a:ext cx="2413000" cy="1255255"/>
            <a:chOff x="595686" y="1261242"/>
            <a:chExt cx="3222246" cy="1354416"/>
          </a:xfrm>
        </p:grpSpPr>
        <p:sp>
          <p:nvSpPr>
            <p:cNvPr id="20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18265FD-717B-409E-A220-9BB7C9A31DF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6" y="1517767"/>
              <a:ext cx="3222246" cy="1002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1" name="Text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1E4F1BC-0EFA-4CF6-A119-63C76544DEBE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1583686" y="1619254"/>
              <a:ext cx="2234245" cy="45718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아이디와 비밀번호를 </a:t>
              </a:r>
              <a:endPara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다시 확인해주세요</a:t>
              </a:r>
              <a:r>
                <a:rPr lang="en-US" altLang="ko-KR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22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D6BAD97-DF10-42C7-80A7-8AA63A4E9772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 </a:t>
              </a:r>
            </a:p>
          </p:txBody>
        </p:sp>
        <p:sp>
          <p:nvSpPr>
            <p:cNvPr id="23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A14FA91-47A4-48D4-97C9-FAA06C716340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24" name="Icons">
              <a:extLst>
                <a:ext uri="{FF2B5EF4-FFF2-40B4-BE49-F238E27FC236}">
                  <a16:creationId xmlns:a16="http://schemas.microsoft.com/office/drawing/2014/main" id="{4DC8D3D7-7F38-48E6-B18E-56426625A651}"/>
                </a:ext>
              </a:extLst>
            </p:cNvPr>
            <p:cNvGrpSpPr/>
            <p:nvPr/>
          </p:nvGrpSpPr>
          <p:grpSpPr>
            <a:xfrm>
              <a:off x="795930" y="1655855"/>
              <a:ext cx="647778" cy="474352"/>
              <a:chOff x="795930" y="1655855"/>
              <a:chExt cx="647778" cy="474352"/>
            </a:xfrm>
          </p:grpSpPr>
          <p:sp>
            <p:nvSpPr>
              <p:cNvPr id="29" name="Info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:a16="http://schemas.microsoft.com/office/drawing/2014/main" id="{B24CC786-9A04-4B03-A3EB-8357D3B3727C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95930" y="1655855"/>
                <a:ext cx="529975" cy="426512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Warning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860A82D8-910D-4554-A1FE-76301821587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833178" y="1702838"/>
                <a:ext cx="610530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Error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:a16="http://schemas.microsoft.com/office/drawing/2014/main" id="{6D93F13A-C565-43ED-9E8F-5FE6564A9D9F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72397" y="1702838"/>
                <a:ext cx="532095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Question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:a16="http://schemas.microsoft.com/office/drawing/2014/main" id="{2864330B-83D7-4B3A-B7B4-726B3AB4E06F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872396" y="1701980"/>
                <a:ext cx="532096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5" name="Buttons">
              <a:extLst>
                <a:ext uri="{FF2B5EF4-FFF2-40B4-BE49-F238E27FC236}">
                  <a16:creationId xmlns:a16="http://schemas.microsoft.com/office/drawing/2014/main" id="{685316E9-7387-4A53-8805-06DD3D3DA068}"/>
                </a:ext>
              </a:extLst>
            </p:cNvPr>
            <p:cNvGrpSpPr/>
            <p:nvPr/>
          </p:nvGrpSpPr>
          <p:grpSpPr>
            <a:xfrm>
              <a:off x="773764" y="2141993"/>
              <a:ext cx="2904926" cy="473665"/>
              <a:chOff x="773764" y="2141993"/>
              <a:chExt cx="2904926" cy="473665"/>
            </a:xfrm>
          </p:grpSpPr>
          <p:sp>
            <p:nvSpPr>
              <p:cNvPr id="26" name="Button 1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821D383A-20EE-4CBC-A455-B0B04F576F33}"/>
                  </a:ext>
                </a:extLst>
              </p:cNvPr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2793303" y="2141993"/>
                <a:ext cx="885387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Button 2" descr="&lt;SmartSettings&gt;&lt;SmartResize anchorLeft=&quot;None&quot; anchorTop=&quot;None&quot; anchorRight=&quot;Absolute&quot; anchorBottom=&quot;Absolute&quot; /&gt;&lt;/SmartSettings&gt;" hidden="1">
                <a:extLst>
                  <a:ext uri="{FF2B5EF4-FFF2-40B4-BE49-F238E27FC236}">
                    <a16:creationId xmlns:a16="http://schemas.microsoft.com/office/drawing/2014/main" id="{5906F816-CD84-42BA-9E87-E31E8E194917}"/>
                  </a:ext>
                </a:extLst>
              </p:cNvPr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727718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Cancel</a:t>
                </a:r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Button 3" descr="&lt;SmartSettings&gt;&lt;SmartResize anchorLeft=&quot;None&quot; anchorTop=&quot;None&quot; anchorRight=&quot;Absolute&quot; anchorBottom=&quot;Absolute&quot; /&gt;&lt;/SmartSettings&gt;" hidden="1">
                <a:extLst>
                  <a:ext uri="{FF2B5EF4-FFF2-40B4-BE49-F238E27FC236}">
                    <a16:creationId xmlns:a16="http://schemas.microsoft.com/office/drawing/2014/main" id="{28CB3B03-30EC-4BA2-ADDD-69C22F73A34A}"/>
                  </a:ext>
                </a:extLst>
              </p:cNvPr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73764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Abort</a:t>
                </a:r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376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F15691B-3DA3-4FC5-A772-F917075739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회원가입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AFA7A2-CF4B-4E27-B256-C78E1CECE4F6}"/>
              </a:ext>
            </a:extLst>
          </p:cNvPr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입력 후 중복 확인 진행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- 4~12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 조합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[1-1]</a:t>
            </a:r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중복 확인 상황 별 문구</a:t>
            </a:r>
            <a:endParaRPr lang="en-US" altLang="ko-KR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중인 아이디인 경우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이미 사용 중인 아이디입니다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아이디를 사용가능한 경우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사용가능한 아이디입니다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정책</a:t>
            </a:r>
            <a:r>
              <a:rPr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- 8~12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특수문자 혼합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작성되는 비밀번호 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Password Box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기본문구 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스케치 참조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텍스트 영역 클릭 시 문구 사라짐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 정책</a:t>
            </a:r>
            <a:r>
              <a:rPr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형식 없음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핸드폰 번호</a:t>
            </a:r>
            <a:r>
              <a:rPr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표시 없이 숫자만 입력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조건 불만족시 텍스트 변화</a:t>
            </a:r>
            <a:endParaRPr lang="en-US" altLang="ko-KR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 버튼</a:t>
            </a:r>
            <a:r>
              <a:rPr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돌아가기</a:t>
            </a:r>
            <a:endParaRPr lang="en-US" altLang="ko-KR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 완료 버튼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돌아가기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클릭 시 로그인 화면으로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이동 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2F5126B-5C89-499E-ACC6-EDE79DB65554}"/>
              </a:ext>
            </a:extLst>
          </p:cNvPr>
          <p:cNvGrpSpPr/>
          <p:nvPr/>
        </p:nvGrpSpPr>
        <p:grpSpPr>
          <a:xfrm>
            <a:off x="416496" y="620688"/>
            <a:ext cx="6912768" cy="5733481"/>
            <a:chOff x="676369" y="719855"/>
            <a:chExt cx="7818798" cy="541829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F333E6C-25E9-4119-9F3C-267000E48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369" y="719855"/>
              <a:ext cx="7818798" cy="541829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9C1B542-5372-4C3E-ACA9-DDC73CDDA9FD}"/>
                </a:ext>
              </a:extLst>
            </p:cNvPr>
            <p:cNvSpPr/>
            <p:nvPr/>
          </p:nvSpPr>
          <p:spPr>
            <a:xfrm>
              <a:off x="5521872" y="2936438"/>
              <a:ext cx="727272" cy="18703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atinLnBrk="0"/>
              <a:r>
                <a:rPr lang="ko-KR" altLang="en-US" sz="700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아이디</a:t>
              </a:r>
              <a:endParaRPr lang="en-US" altLang="ko-KR" sz="7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D0F4982-1A23-4955-A1B3-8C289C171E28}"/>
                </a:ext>
              </a:extLst>
            </p:cNvPr>
            <p:cNvSpPr/>
            <p:nvPr/>
          </p:nvSpPr>
          <p:spPr>
            <a:xfrm>
              <a:off x="5513968" y="3185817"/>
              <a:ext cx="1303718" cy="18703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atinLnBrk="0"/>
              <a:r>
                <a:rPr lang="ko-KR" altLang="en-US" sz="700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비밀번호</a:t>
              </a:r>
              <a:endParaRPr lang="en-US" altLang="ko-KR" sz="7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10F0D00-BB2D-4E6F-AC42-E2AC9E8CB392}"/>
                </a:ext>
              </a:extLst>
            </p:cNvPr>
            <p:cNvSpPr/>
            <p:nvPr/>
          </p:nvSpPr>
          <p:spPr>
            <a:xfrm>
              <a:off x="5513968" y="3429000"/>
              <a:ext cx="1303718" cy="18703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atinLnBrk="0"/>
              <a:r>
                <a:rPr lang="ko-KR" altLang="en-US" sz="700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비밀번호 확인</a:t>
              </a:r>
              <a:endParaRPr lang="en-US" altLang="ko-KR" sz="7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F241312-1AAB-418A-8F14-D7DA93125B5B}"/>
                </a:ext>
              </a:extLst>
            </p:cNvPr>
            <p:cNvSpPr/>
            <p:nvPr/>
          </p:nvSpPr>
          <p:spPr>
            <a:xfrm>
              <a:off x="5506064" y="3678379"/>
              <a:ext cx="1303718" cy="18703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atinLnBrk="0"/>
              <a:r>
                <a:rPr lang="ko-KR" altLang="en-US" sz="700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이메일</a:t>
              </a:r>
              <a:endParaRPr lang="en-US" altLang="ko-KR" sz="7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698F9F7-8D39-4BF2-B864-7C0A9917899B}"/>
                </a:ext>
              </a:extLst>
            </p:cNvPr>
            <p:cNvSpPr/>
            <p:nvPr/>
          </p:nvSpPr>
          <p:spPr>
            <a:xfrm>
              <a:off x="5506064" y="3921562"/>
              <a:ext cx="1303718" cy="18703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atinLnBrk="0"/>
              <a:r>
                <a:rPr lang="ko-KR" altLang="en-US" sz="700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핸드폰 번호</a:t>
              </a:r>
              <a:endParaRPr lang="en-US" altLang="ko-KR" sz="7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8D15A29-3353-4F8F-89BC-B5CC359407D4}"/>
                </a:ext>
              </a:extLst>
            </p:cNvPr>
            <p:cNvSpPr/>
            <p:nvPr/>
          </p:nvSpPr>
          <p:spPr>
            <a:xfrm>
              <a:off x="6321152" y="2936438"/>
              <a:ext cx="496534" cy="18703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atinLnBrk="0"/>
              <a:r>
                <a:rPr lang="ko-KR" altLang="en-US" sz="600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중복확인</a:t>
              </a:r>
              <a:endParaRPr lang="en-US" altLang="ko-KR" sz="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89BBC3C-D2BA-4E3A-86D9-CE110916CCFB}"/>
                </a:ext>
              </a:extLst>
            </p:cNvPr>
            <p:cNvSpPr/>
            <p:nvPr/>
          </p:nvSpPr>
          <p:spPr>
            <a:xfrm>
              <a:off x="5457056" y="4434950"/>
              <a:ext cx="1427882" cy="31172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500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회원가입</a:t>
              </a:r>
              <a:endParaRPr lang="en-US" altLang="ko-KR" sz="15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F3086DD-D54E-4B96-A165-BBBCC532FE6A}"/>
                </a:ext>
              </a:extLst>
            </p:cNvPr>
            <p:cNvSpPr/>
            <p:nvPr/>
          </p:nvSpPr>
          <p:spPr>
            <a:xfrm>
              <a:off x="5457056" y="4876625"/>
              <a:ext cx="1427882" cy="31172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500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돌아가기</a:t>
              </a:r>
              <a:endParaRPr lang="en-US" altLang="ko-KR" sz="15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C0177F28-2751-4A8B-A14B-D300E4776CFD}"/>
              </a:ext>
            </a:extLst>
          </p:cNvPr>
          <p:cNvSpPr/>
          <p:nvPr/>
        </p:nvSpPr>
        <p:spPr>
          <a:xfrm>
            <a:off x="4404971" y="294812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66728AD-FB89-4580-837E-11B5E363A64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3101" y="4501571"/>
            <a:ext cx="1420759" cy="1240345"/>
          </a:xfrm>
          <a:prstGeom prst="rect">
            <a:avLst/>
          </a:prstGeom>
        </p:spPr>
      </p:pic>
      <p:grpSp>
        <p:nvGrpSpPr>
          <p:cNvPr id="3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id="{750612E3-EAC3-4CD6-B1E9-C0CA4B01837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17136" y="1527325"/>
            <a:ext cx="2413000" cy="1397000"/>
            <a:chOff x="595686" y="1261242"/>
            <a:chExt cx="3222246" cy="1354416"/>
          </a:xfrm>
        </p:grpSpPr>
        <p:sp>
          <p:nvSpPr>
            <p:cNvPr id="38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F984D7EE-0138-40F3-A798-4DC30B4B5D7A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6" y="1487158"/>
              <a:ext cx="3222246" cy="10448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9" name="Text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0EB6A9B-A43B-4AF6-9CDE-02082DCF349B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1583602" y="1576535"/>
              <a:ext cx="2234329" cy="27178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사용가능한 아이디 입니다</a:t>
              </a:r>
              <a:r>
                <a:rPr lang="en-US" altLang="ko-KR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40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F134762-A06D-4A4D-BEF4-B843425A6DA6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95686" y="1261242"/>
              <a:ext cx="3222246" cy="22591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 </a:t>
              </a:r>
            </a:p>
          </p:txBody>
        </p:sp>
        <p:sp>
          <p:nvSpPr>
            <p:cNvPr id="41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DFBC4C9-3102-4FA5-AC19-B3BDB53A53F7}"/>
                </a:ext>
              </a:extLst>
            </p:cNvPr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536348" y="1328944"/>
              <a:ext cx="131423" cy="9051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42" name="Icons">
              <a:extLst>
                <a:ext uri="{FF2B5EF4-FFF2-40B4-BE49-F238E27FC236}">
                  <a16:creationId xmlns:a16="http://schemas.microsoft.com/office/drawing/2014/main" id="{E8DF24F8-FEA4-4423-8E7E-0948910D579C}"/>
                </a:ext>
              </a:extLst>
            </p:cNvPr>
            <p:cNvGrpSpPr/>
            <p:nvPr/>
          </p:nvGrpSpPr>
          <p:grpSpPr>
            <a:xfrm>
              <a:off x="795913" y="1608768"/>
              <a:ext cx="647722" cy="417751"/>
              <a:chOff x="795913" y="1608768"/>
              <a:chExt cx="647722" cy="417751"/>
            </a:xfrm>
          </p:grpSpPr>
          <p:sp>
            <p:nvSpPr>
              <p:cNvPr id="47" name="Info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6D7C910C-0BDB-4F0F-BBAC-592879FBD1D6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95913" y="1608768"/>
                <a:ext cx="529927" cy="375620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Warning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:a16="http://schemas.microsoft.com/office/drawing/2014/main" id="{5167FB00-3F25-44F8-B74B-815BEDB54A41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33156" y="1650145"/>
                <a:ext cx="610479" cy="375621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Error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:a16="http://schemas.microsoft.com/office/drawing/2014/main" id="{932BB4EC-9B55-41F3-9922-49DC721811EF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872374" y="1650145"/>
                <a:ext cx="532048" cy="375621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Question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:a16="http://schemas.microsoft.com/office/drawing/2014/main" id="{CCDAFD0E-6E12-46B5-B436-7020CD39B64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872372" y="1649389"/>
                <a:ext cx="532050" cy="377130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3" name="Buttons">
              <a:extLst>
                <a:ext uri="{FF2B5EF4-FFF2-40B4-BE49-F238E27FC236}">
                  <a16:creationId xmlns:a16="http://schemas.microsoft.com/office/drawing/2014/main" id="{A5889569-101F-4EAD-B950-9317CF2A8A09}"/>
                </a:ext>
              </a:extLst>
            </p:cNvPr>
            <p:cNvGrpSpPr/>
            <p:nvPr/>
          </p:nvGrpSpPr>
          <p:grpSpPr>
            <a:xfrm>
              <a:off x="774023" y="2198512"/>
              <a:ext cx="2904678" cy="417146"/>
              <a:chOff x="774023" y="2198512"/>
              <a:chExt cx="2904678" cy="417146"/>
            </a:xfrm>
          </p:grpSpPr>
          <p:sp>
            <p:nvSpPr>
              <p:cNvPr id="44" name="Button 1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E7DEDA06-9F80-418B-8DF6-8F50F8C0EBE9}"/>
                  </a:ext>
                </a:extLst>
              </p:cNvPr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2793390" y="2198512"/>
                <a:ext cx="885311" cy="22842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Button 2" descr="&lt;SmartSettings&gt;&lt;SmartResize anchorLeft=&quot;None&quot; anchorTop=&quot;None&quot; anchorRight=&quot;Absolute&quot; anchorBottom=&quot;Absolute&quot; /&gt;&lt;/SmartSettings&gt;" hidden="1">
                <a:extLst>
                  <a:ext uri="{FF2B5EF4-FFF2-40B4-BE49-F238E27FC236}">
                    <a16:creationId xmlns:a16="http://schemas.microsoft.com/office/drawing/2014/main" id="{B68CB002-0820-40A8-8BF6-9FDBE4FDE9A2}"/>
                  </a:ext>
                </a:extLst>
              </p:cNvPr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727896" y="2387234"/>
                <a:ext cx="885312" cy="22842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Cancel</a:t>
                </a:r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Button 3" descr="&lt;SmartSettings&gt;&lt;SmartResize anchorLeft=&quot;None&quot; anchorTop=&quot;None&quot; anchorRight=&quot;Absolute&quot; anchorBottom=&quot;Absolute&quot; /&gt;&lt;/SmartSettings&gt;" hidden="1">
                <a:extLst>
                  <a:ext uri="{FF2B5EF4-FFF2-40B4-BE49-F238E27FC236}">
                    <a16:creationId xmlns:a16="http://schemas.microsoft.com/office/drawing/2014/main" id="{92534C79-38D8-47DA-A479-F4395171A7A0}"/>
                  </a:ext>
                </a:extLst>
              </p:cNvPr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74023" y="2387234"/>
                <a:ext cx="885312" cy="22842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Abort</a:t>
                </a:r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1" name="Text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6C2EE97-84C3-4A79-9C7D-FCCC331DC73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56943" y="2164921"/>
            <a:ext cx="1673192" cy="280325"/>
          </a:xfrm>
          <a:prstGeom prst="rect">
            <a:avLst/>
          </a:prstGeom>
          <a:noFill/>
        </p:spPr>
        <p:txBody>
          <a:bodyPr wrap="square" lIns="73152" tIns="36576" rIns="73152" bIns="36576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중복된 아이디 입니다</a:t>
            </a:r>
            <a:r>
              <a: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CF922071-AF2B-46E9-9812-00CD8B2498F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62257" y="4499364"/>
            <a:ext cx="1420759" cy="1259814"/>
          </a:xfrm>
          <a:prstGeom prst="rect">
            <a:avLst/>
          </a:prstGeom>
        </p:spPr>
      </p:pic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A8990262-F57E-4489-8A93-3D47C22C1C00}"/>
              </a:ext>
            </a:extLst>
          </p:cNvPr>
          <p:cNvSpPr/>
          <p:nvPr/>
        </p:nvSpPr>
        <p:spPr bwMode="auto">
          <a:xfrm>
            <a:off x="2230066" y="4811754"/>
            <a:ext cx="532191" cy="484632"/>
          </a:xfrm>
          <a:prstGeom prst="rightArrow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D70EB09-71DE-4C25-A392-DD39BF2E87F5}"/>
              </a:ext>
            </a:extLst>
          </p:cNvPr>
          <p:cNvSpPr/>
          <p:nvPr/>
        </p:nvSpPr>
        <p:spPr>
          <a:xfrm>
            <a:off x="4404971" y="320774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C2B3A4D2-6D88-49E2-9868-1EED70D741F1}"/>
              </a:ext>
            </a:extLst>
          </p:cNvPr>
          <p:cNvSpPr/>
          <p:nvPr/>
        </p:nvSpPr>
        <p:spPr>
          <a:xfrm>
            <a:off x="1063916" y="143214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1-1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8A957C90-5846-4C15-A7FB-D42394562477}"/>
              </a:ext>
            </a:extLst>
          </p:cNvPr>
          <p:cNvSpPr/>
          <p:nvPr/>
        </p:nvSpPr>
        <p:spPr>
          <a:xfrm>
            <a:off x="4404971" y="373322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5C36BE5B-44EF-4AB1-AF15-40BFDD864161}"/>
              </a:ext>
            </a:extLst>
          </p:cNvPr>
          <p:cNvSpPr/>
          <p:nvPr/>
        </p:nvSpPr>
        <p:spPr>
          <a:xfrm>
            <a:off x="4401531" y="400864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B9C6873-CFB6-4103-A65E-4E82F0840CB1}"/>
              </a:ext>
            </a:extLst>
          </p:cNvPr>
          <p:cNvSpPr/>
          <p:nvPr/>
        </p:nvSpPr>
        <p:spPr>
          <a:xfrm>
            <a:off x="688895" y="430441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8C06B256-5478-491D-A466-B1E4FC6CC390}"/>
              </a:ext>
            </a:extLst>
          </p:cNvPr>
          <p:cNvSpPr/>
          <p:nvPr/>
        </p:nvSpPr>
        <p:spPr>
          <a:xfrm>
            <a:off x="4461621" y="441454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5142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커뮤니티 게시판</a:t>
            </a:r>
          </a:p>
        </p:txBody>
      </p:sp>
    </p:spTree>
    <p:extLst>
      <p:ext uri="{BB962C8B-B14F-4D97-AF65-F5344CB8AC3E}">
        <p14:creationId xmlns:p14="http://schemas.microsoft.com/office/powerpoint/2010/main" val="3034391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13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뉴스</a:t>
            </a:r>
            <a:endParaRPr lang="en-US" altLang="ko-KR" sz="13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뉴스 탭 </a:t>
            </a:r>
            <a:r>
              <a:rPr lang="ko-KR" alt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클릭시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아래내용이</a:t>
            </a:r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변경됨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marL="171450" indent="-171450">
              <a:buFontTx/>
              <a:buChar char="-"/>
            </a:pP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[2] </a:t>
            </a:r>
            <a:r>
              <a:rPr lang="ko-KR" alt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제목</a:t>
            </a:r>
            <a:endParaRPr lang="en-US" altLang="ko-KR" sz="13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제목 </a:t>
            </a:r>
            <a:r>
              <a:rPr lang="ko-KR" alt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클릭시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메이플 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 공식 홈페이지 </a:t>
            </a:r>
            <a:r>
              <a:rPr lang="en-US" altLang="ko-KR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url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로 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 새</a:t>
            </a:r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창을 만들어</a:t>
            </a:r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이동한다</a:t>
            </a:r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</a:p>
          <a:p>
            <a:endParaRPr lang="en-US" altLang="ko-KR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 소개 </a:t>
            </a:r>
            <a:r>
              <a:rPr lang="en-US" altLang="ko-KR" dirty="0"/>
              <a:t>&gt; </a:t>
            </a:r>
            <a:r>
              <a:rPr lang="ko-KR" altLang="en-US" dirty="0"/>
              <a:t>뉴스게시판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5E15259-32D4-453B-9AF5-BAAEA0667D2F}"/>
              </a:ext>
            </a:extLst>
          </p:cNvPr>
          <p:cNvGrpSpPr/>
          <p:nvPr/>
        </p:nvGrpSpPr>
        <p:grpSpPr>
          <a:xfrm>
            <a:off x="993031" y="908721"/>
            <a:ext cx="6282198" cy="617528"/>
            <a:chOff x="1193845" y="1703921"/>
            <a:chExt cx="8059808" cy="512961"/>
          </a:xfrm>
        </p:grpSpPr>
        <p:sp>
          <p:nvSpPr>
            <p:cNvPr id="24" name="Button">
              <a:extLst>
                <a:ext uri="{FF2B5EF4-FFF2-40B4-BE49-F238E27FC236}">
                  <a16:creationId xmlns:a16="http://schemas.microsoft.com/office/drawing/2014/main" id="{107E6262-B986-43FD-992F-292B468A9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3845" y="1795957"/>
              <a:ext cx="423910" cy="42092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300" b="1" u="sng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뉴스</a:t>
              </a:r>
              <a:endParaRPr lang="en-US" sz="1300" b="1" u="sng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Button">
              <a:extLst>
                <a:ext uri="{FF2B5EF4-FFF2-40B4-BE49-F238E27FC236}">
                  <a16:creationId xmlns:a16="http://schemas.microsoft.com/office/drawing/2014/main" id="{F7EBA286-E030-4516-A2A4-FB29E9D17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9029" y="1703921"/>
              <a:ext cx="1017386" cy="428837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자유</a:t>
              </a:r>
              <a:endParaRPr lang="en-US" altLang="ko-KR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</a:t>
              </a:r>
              <a:endParaRPr lang="en-US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Button">
              <a:extLst>
                <a:ext uri="{FF2B5EF4-FFF2-40B4-BE49-F238E27FC236}">
                  <a16:creationId xmlns:a16="http://schemas.microsoft.com/office/drawing/2014/main" id="{E6AD8600-8D40-4A61-9DB5-959AF0F57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9547" y="1703921"/>
              <a:ext cx="1017386" cy="428837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전략</a:t>
              </a:r>
              <a:endParaRPr lang="en-US" altLang="ko-KR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</a:t>
              </a:r>
              <a:endParaRPr lang="en-US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Button">
              <a:extLst>
                <a:ext uri="{FF2B5EF4-FFF2-40B4-BE49-F238E27FC236}">
                  <a16:creationId xmlns:a16="http://schemas.microsoft.com/office/drawing/2014/main" id="{5EF0D150-818B-4618-AFED-C745DE642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5723" y="1703921"/>
              <a:ext cx="1017386" cy="428837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길드</a:t>
              </a:r>
              <a:endParaRPr lang="en-US" altLang="ko-KR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</a:t>
              </a:r>
              <a:endParaRPr lang="en-US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Button">
              <a:extLst>
                <a:ext uri="{FF2B5EF4-FFF2-40B4-BE49-F238E27FC236}">
                  <a16:creationId xmlns:a16="http://schemas.microsoft.com/office/drawing/2014/main" id="{011AABA8-08E2-4B8D-984E-65DB320F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0959" y="1703922"/>
              <a:ext cx="1207682" cy="428837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파티 찾기</a:t>
              </a:r>
              <a:endParaRPr lang="en-US" altLang="ko-KR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</a:t>
              </a:r>
              <a:endParaRPr lang="en-US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Button">
              <a:extLst>
                <a:ext uri="{FF2B5EF4-FFF2-40B4-BE49-F238E27FC236}">
                  <a16:creationId xmlns:a16="http://schemas.microsoft.com/office/drawing/2014/main" id="{74B3A0C6-AD87-4238-BE28-692327C83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2751" y="1713432"/>
              <a:ext cx="1017386" cy="428837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스펙 별</a:t>
              </a:r>
              <a:endParaRPr lang="en-US" altLang="ko-KR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</a:t>
              </a:r>
              <a:endParaRPr lang="en-US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Button">
              <a:extLst>
                <a:ext uri="{FF2B5EF4-FFF2-40B4-BE49-F238E27FC236}">
                  <a16:creationId xmlns:a16="http://schemas.microsoft.com/office/drawing/2014/main" id="{4B0C7404-6FC0-4CA8-B0FA-5B7B48E02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8926" y="1713432"/>
              <a:ext cx="1384727" cy="428837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아이템거래</a:t>
              </a:r>
              <a:endParaRPr lang="en-US" altLang="ko-KR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</a:t>
              </a:r>
              <a:endParaRPr lang="en-US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CC6B276-D765-4EA1-B2F7-1F4609A5EBE7}"/>
              </a:ext>
            </a:extLst>
          </p:cNvPr>
          <p:cNvCxnSpPr>
            <a:cxnSpLocks/>
          </p:cNvCxnSpPr>
          <p:nvPr/>
        </p:nvCxnSpPr>
        <p:spPr>
          <a:xfrm>
            <a:off x="334880" y="778314"/>
            <a:ext cx="721040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B3EE92D-D7FA-4869-9A2A-C5186E419736}"/>
              </a:ext>
            </a:extLst>
          </p:cNvPr>
          <p:cNvSpPr/>
          <p:nvPr/>
        </p:nvSpPr>
        <p:spPr>
          <a:xfrm>
            <a:off x="5882956" y="529021"/>
            <a:ext cx="769441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마이페이지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6E63A9C-C7E3-4154-8565-A5C885CED2CA}"/>
              </a:ext>
            </a:extLst>
          </p:cNvPr>
          <p:cNvSpPr/>
          <p:nvPr/>
        </p:nvSpPr>
        <p:spPr>
          <a:xfrm>
            <a:off x="6875234" y="524280"/>
            <a:ext cx="67005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로그 아웃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A879291-C438-4A59-84C5-CC763C3A5E34}"/>
              </a:ext>
            </a:extLst>
          </p:cNvPr>
          <p:cNvCxnSpPr/>
          <p:nvPr/>
        </p:nvCxnSpPr>
        <p:spPr>
          <a:xfrm>
            <a:off x="1035901" y="2132856"/>
            <a:ext cx="6001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85D8FA7-7441-4D4F-BB53-5964701B1A81}"/>
              </a:ext>
            </a:extLst>
          </p:cNvPr>
          <p:cNvCxnSpPr/>
          <p:nvPr/>
        </p:nvCxnSpPr>
        <p:spPr>
          <a:xfrm>
            <a:off x="1035901" y="2564904"/>
            <a:ext cx="6001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420CE47-9EB0-496A-874F-EC255D34D929}"/>
              </a:ext>
            </a:extLst>
          </p:cNvPr>
          <p:cNvSpPr txBox="1"/>
          <p:nvPr/>
        </p:nvSpPr>
        <p:spPr>
          <a:xfrm>
            <a:off x="1035901" y="2132856"/>
            <a:ext cx="600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 번호       제목                     등록일           조회수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BA5DC5-A4DA-4B2A-97B7-CF0CB0999B33}"/>
              </a:ext>
            </a:extLst>
          </p:cNvPr>
          <p:cNvSpPr txBox="1"/>
          <p:nvPr/>
        </p:nvSpPr>
        <p:spPr>
          <a:xfrm>
            <a:off x="1035901" y="2665354"/>
            <a:ext cx="964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AD40EC-5804-40B1-9195-34AE38C26BCB}"/>
              </a:ext>
            </a:extLst>
          </p:cNvPr>
          <p:cNvSpPr txBox="1"/>
          <p:nvPr/>
        </p:nvSpPr>
        <p:spPr>
          <a:xfrm>
            <a:off x="2249502" y="2665354"/>
            <a:ext cx="19712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10</a:t>
            </a:r>
            <a:r>
              <a:rPr lang="ko-KR" altLang="en-US" sz="1300" dirty="0"/>
              <a:t>월 공지입니다</a:t>
            </a:r>
            <a:r>
              <a:rPr lang="en-US" altLang="ko-KR" sz="1300" dirty="0"/>
              <a:t>.</a:t>
            </a:r>
            <a:endParaRPr lang="ko-KR" altLang="en-US" sz="13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181027-084F-4536-BB0E-6E266191C5F1}"/>
              </a:ext>
            </a:extLst>
          </p:cNvPr>
          <p:cNvSpPr txBox="1"/>
          <p:nvPr/>
        </p:nvSpPr>
        <p:spPr>
          <a:xfrm>
            <a:off x="4220799" y="2669583"/>
            <a:ext cx="1327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2021.10.08</a:t>
            </a:r>
            <a:endParaRPr lang="ko-KR" altLang="en-US" sz="13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09CBAC-58DB-476A-98D9-6387042E4607}"/>
              </a:ext>
            </a:extLst>
          </p:cNvPr>
          <p:cNvSpPr txBox="1"/>
          <p:nvPr/>
        </p:nvSpPr>
        <p:spPr>
          <a:xfrm>
            <a:off x="6072139" y="2665354"/>
            <a:ext cx="964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AC1EF9-6C9D-4B85-9AA1-2DF0AF81D87A}"/>
              </a:ext>
            </a:extLst>
          </p:cNvPr>
          <p:cNvSpPr txBox="1"/>
          <p:nvPr/>
        </p:nvSpPr>
        <p:spPr>
          <a:xfrm>
            <a:off x="1035901" y="3070879"/>
            <a:ext cx="964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2</a:t>
            </a:r>
            <a:endParaRPr lang="ko-KR" altLang="en-US" sz="13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7C2F057-752F-463B-A74E-2B3A11008983}"/>
              </a:ext>
            </a:extLst>
          </p:cNvPr>
          <p:cNvSpPr txBox="1"/>
          <p:nvPr/>
        </p:nvSpPr>
        <p:spPr>
          <a:xfrm>
            <a:off x="2249502" y="3080164"/>
            <a:ext cx="21920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밸런스내용 </a:t>
            </a:r>
            <a:r>
              <a:rPr lang="en-US" altLang="ko-KR" sz="1300" dirty="0"/>
              <a:t>v13.5.2</a:t>
            </a:r>
            <a:endParaRPr lang="ko-KR" altLang="en-US" sz="13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C4DE58D-2601-43D7-B9E1-56907CC06F5B}"/>
              </a:ext>
            </a:extLst>
          </p:cNvPr>
          <p:cNvSpPr txBox="1"/>
          <p:nvPr/>
        </p:nvSpPr>
        <p:spPr>
          <a:xfrm>
            <a:off x="4220799" y="3084393"/>
            <a:ext cx="1327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2022.02.06</a:t>
            </a:r>
            <a:endParaRPr lang="ko-KR" altLang="en-US" sz="13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BED764-D636-458A-B48A-7D75C5AD58EF}"/>
              </a:ext>
            </a:extLst>
          </p:cNvPr>
          <p:cNvSpPr txBox="1"/>
          <p:nvPr/>
        </p:nvSpPr>
        <p:spPr>
          <a:xfrm>
            <a:off x="6072139" y="3080164"/>
            <a:ext cx="964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5</a:t>
            </a:r>
            <a:endParaRPr lang="ko-KR" altLang="en-US" sz="13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49138B5-0262-4505-91E4-64E3EDAF6965}"/>
              </a:ext>
            </a:extLst>
          </p:cNvPr>
          <p:cNvSpPr/>
          <p:nvPr/>
        </p:nvSpPr>
        <p:spPr>
          <a:xfrm>
            <a:off x="173615" y="85470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229761B-300B-41AA-B7A2-3B53B13B7041}"/>
              </a:ext>
            </a:extLst>
          </p:cNvPr>
          <p:cNvSpPr/>
          <p:nvPr/>
        </p:nvSpPr>
        <p:spPr>
          <a:xfrm>
            <a:off x="2058884" y="266958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7FACB09-9717-43F5-8D5E-F9AF278D5300}"/>
              </a:ext>
            </a:extLst>
          </p:cNvPr>
          <p:cNvSpPr txBox="1"/>
          <p:nvPr/>
        </p:nvSpPr>
        <p:spPr>
          <a:xfrm>
            <a:off x="1035901" y="3481220"/>
            <a:ext cx="964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3</a:t>
            </a:r>
            <a:endParaRPr lang="ko-KR" altLang="en-US" sz="13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9D01D2C-35C7-4386-BF2D-EFDDDA22FD4E}"/>
              </a:ext>
            </a:extLst>
          </p:cNvPr>
          <p:cNvSpPr txBox="1"/>
          <p:nvPr/>
        </p:nvSpPr>
        <p:spPr>
          <a:xfrm>
            <a:off x="2249502" y="3481220"/>
            <a:ext cx="19712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9</a:t>
            </a:r>
            <a:r>
              <a:rPr lang="ko-KR" altLang="en-US" sz="1300" dirty="0"/>
              <a:t>월 공지입니다</a:t>
            </a:r>
            <a:r>
              <a:rPr lang="en-US" altLang="ko-KR" sz="1300" dirty="0"/>
              <a:t>.</a:t>
            </a:r>
            <a:endParaRPr lang="ko-KR" altLang="en-US" sz="13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EEEB25-2327-471C-8A48-D6A8ADB5B044}"/>
              </a:ext>
            </a:extLst>
          </p:cNvPr>
          <p:cNvSpPr txBox="1"/>
          <p:nvPr/>
        </p:nvSpPr>
        <p:spPr>
          <a:xfrm>
            <a:off x="4220799" y="3485449"/>
            <a:ext cx="1327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2021.09.05</a:t>
            </a:r>
            <a:endParaRPr lang="ko-KR" altLang="en-US" sz="13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7F20F78-7857-4874-83F6-3D7C88321851}"/>
              </a:ext>
            </a:extLst>
          </p:cNvPr>
          <p:cNvSpPr txBox="1"/>
          <p:nvPr/>
        </p:nvSpPr>
        <p:spPr>
          <a:xfrm>
            <a:off x="6072139" y="3481220"/>
            <a:ext cx="964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0D16E32-FE0E-4CF9-A90A-EC1D3F167C78}"/>
              </a:ext>
            </a:extLst>
          </p:cNvPr>
          <p:cNvSpPr txBox="1"/>
          <p:nvPr/>
        </p:nvSpPr>
        <p:spPr>
          <a:xfrm>
            <a:off x="1035901" y="3886745"/>
            <a:ext cx="964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4</a:t>
            </a:r>
            <a:endParaRPr lang="ko-KR" altLang="en-US" sz="13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85FDD13-B56C-41C4-95E9-C04747BCF66C}"/>
              </a:ext>
            </a:extLst>
          </p:cNvPr>
          <p:cNvSpPr txBox="1"/>
          <p:nvPr/>
        </p:nvSpPr>
        <p:spPr>
          <a:xfrm>
            <a:off x="2249502" y="3896030"/>
            <a:ext cx="21920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밸런스내용 </a:t>
            </a:r>
            <a:r>
              <a:rPr lang="en-US" altLang="ko-KR" sz="1300" dirty="0"/>
              <a:t>v12.5.2</a:t>
            </a:r>
            <a:endParaRPr lang="ko-KR" altLang="en-US" sz="13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671A268-E824-4CE6-B887-ACB8E4B5F3C5}"/>
              </a:ext>
            </a:extLst>
          </p:cNvPr>
          <p:cNvSpPr txBox="1"/>
          <p:nvPr/>
        </p:nvSpPr>
        <p:spPr>
          <a:xfrm>
            <a:off x="4220799" y="3900259"/>
            <a:ext cx="1327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2022.02.06</a:t>
            </a:r>
            <a:endParaRPr lang="ko-KR" altLang="en-US" sz="13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1398747-09FF-4EA5-AF0F-50515FBE419F}"/>
              </a:ext>
            </a:extLst>
          </p:cNvPr>
          <p:cNvSpPr txBox="1"/>
          <p:nvPr/>
        </p:nvSpPr>
        <p:spPr>
          <a:xfrm>
            <a:off x="6072139" y="3896030"/>
            <a:ext cx="964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5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547708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821938" y="315913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13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자유게시판</a:t>
            </a:r>
            <a:endParaRPr lang="en-US" altLang="ko-KR" sz="13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자유게시판 탭 클릭 시 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 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아래내용이</a:t>
            </a:r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변경됨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marL="171450" indent="-171450">
              <a:buFontTx/>
              <a:buChar char="-"/>
            </a:pP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[2] </a:t>
            </a:r>
            <a:r>
              <a:rPr lang="ko-KR" alt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제목</a:t>
            </a:r>
            <a:endParaRPr lang="en-US" altLang="ko-KR" sz="13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제목 클릭 시 게시판 내용을 볼 수 있는 페이지로 넘어간다</a:t>
            </a:r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</a:p>
          <a:p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[3] WRITE</a:t>
            </a:r>
            <a:r>
              <a:rPr lang="ko-KR" alt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버튼</a:t>
            </a:r>
            <a:endParaRPr lang="en-US" altLang="ko-KR" sz="13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- 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버튼을 클릭 시 </a:t>
            </a:r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5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번 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글 작성페이지로 넘어간다</a:t>
            </a:r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</a:p>
          <a:p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[4] </a:t>
            </a:r>
            <a:r>
              <a:rPr lang="ko-KR" alt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내용 </a:t>
            </a:r>
            <a:endParaRPr lang="en-US" altLang="ko-KR" sz="13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- 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내용 확인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[5] </a:t>
            </a:r>
            <a:r>
              <a:rPr lang="ko-KR" alt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글 작성</a:t>
            </a:r>
            <a:endParaRPr lang="en-US" altLang="ko-KR" sz="13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제목과 내용을 필수적으로 입력하여 작성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-  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목록 버튼을 클릭하면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 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게시판목록으로       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돌아간다</a:t>
            </a:r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</a:p>
          <a:p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[6] </a:t>
            </a:r>
            <a:r>
              <a:rPr lang="ko-KR" alt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추천 </a:t>
            </a:r>
            <a:endParaRPr lang="en-US" altLang="ko-KR" sz="13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-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추천 이미지 클릭 시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추천수가 오른다</a:t>
            </a:r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 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endParaRPr lang="en-US" altLang="ko-KR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 소개 </a:t>
            </a:r>
            <a:r>
              <a:rPr lang="en-US" altLang="ko-KR" dirty="0"/>
              <a:t>&gt; </a:t>
            </a:r>
            <a:r>
              <a:rPr lang="ko-KR" altLang="en-US" dirty="0"/>
              <a:t>뉴스게시판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5E15259-32D4-453B-9AF5-BAAEA0667D2F}"/>
              </a:ext>
            </a:extLst>
          </p:cNvPr>
          <p:cNvGrpSpPr/>
          <p:nvPr/>
        </p:nvGrpSpPr>
        <p:grpSpPr>
          <a:xfrm>
            <a:off x="709503" y="907747"/>
            <a:ext cx="6337598" cy="771771"/>
            <a:chOff x="830091" y="1703115"/>
            <a:chExt cx="8130883" cy="641087"/>
          </a:xfrm>
        </p:grpSpPr>
        <p:sp>
          <p:nvSpPr>
            <p:cNvPr id="24" name="Button">
              <a:extLst>
                <a:ext uri="{FF2B5EF4-FFF2-40B4-BE49-F238E27FC236}">
                  <a16:creationId xmlns:a16="http://schemas.microsoft.com/office/drawing/2014/main" id="{107E6262-B986-43FD-992F-292B468A9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091" y="1716581"/>
              <a:ext cx="423910" cy="42092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뉴스</a:t>
              </a:r>
              <a:endParaRPr lang="en-US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Button">
              <a:extLst>
                <a:ext uri="{FF2B5EF4-FFF2-40B4-BE49-F238E27FC236}">
                  <a16:creationId xmlns:a16="http://schemas.microsoft.com/office/drawing/2014/main" id="{F7EBA286-E030-4516-A2A4-FB29E9D17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649" y="1915365"/>
              <a:ext cx="1017386" cy="428837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b="1" u="sng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자유</a:t>
              </a:r>
              <a:endParaRPr lang="en-US" altLang="ko-KR" sz="1300" b="1" u="sng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300" b="1" u="sng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</a:t>
              </a:r>
              <a:endParaRPr lang="en-US" sz="1300" b="1" u="sng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Button">
              <a:extLst>
                <a:ext uri="{FF2B5EF4-FFF2-40B4-BE49-F238E27FC236}">
                  <a16:creationId xmlns:a16="http://schemas.microsoft.com/office/drawing/2014/main" id="{E6AD8600-8D40-4A61-9DB5-959AF0F57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8348" y="1703115"/>
              <a:ext cx="1017386" cy="428837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전략</a:t>
              </a:r>
              <a:endParaRPr lang="en-US" altLang="ko-KR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</a:t>
              </a:r>
              <a:endParaRPr lang="en-US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Button">
              <a:extLst>
                <a:ext uri="{FF2B5EF4-FFF2-40B4-BE49-F238E27FC236}">
                  <a16:creationId xmlns:a16="http://schemas.microsoft.com/office/drawing/2014/main" id="{5EF0D150-818B-4618-AFED-C745DE642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4525" y="1703116"/>
              <a:ext cx="1017386" cy="428837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길드</a:t>
              </a:r>
              <a:endParaRPr lang="en-US" altLang="ko-KR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</a:t>
              </a:r>
              <a:endParaRPr lang="en-US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Button">
              <a:extLst>
                <a:ext uri="{FF2B5EF4-FFF2-40B4-BE49-F238E27FC236}">
                  <a16:creationId xmlns:a16="http://schemas.microsoft.com/office/drawing/2014/main" id="{011AABA8-08E2-4B8D-984E-65DB320F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761" y="1703117"/>
              <a:ext cx="1207682" cy="428837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파티 찾기</a:t>
              </a:r>
              <a:endParaRPr lang="en-US" altLang="ko-KR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</a:t>
              </a:r>
              <a:endParaRPr lang="en-US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Button">
              <a:extLst>
                <a:ext uri="{FF2B5EF4-FFF2-40B4-BE49-F238E27FC236}">
                  <a16:creationId xmlns:a16="http://schemas.microsoft.com/office/drawing/2014/main" id="{74B3A0C6-AD87-4238-BE28-692327C83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553" y="1712627"/>
              <a:ext cx="1017386" cy="428837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스펙 별</a:t>
              </a:r>
              <a:endParaRPr lang="en-US" altLang="ko-KR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</a:t>
              </a:r>
              <a:endParaRPr lang="en-US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Button">
              <a:extLst>
                <a:ext uri="{FF2B5EF4-FFF2-40B4-BE49-F238E27FC236}">
                  <a16:creationId xmlns:a16="http://schemas.microsoft.com/office/drawing/2014/main" id="{4B0C7404-6FC0-4CA8-B0FA-5B7B48E02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6247" y="1713432"/>
              <a:ext cx="1384727" cy="428837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아이템거래</a:t>
              </a:r>
              <a:endParaRPr lang="en-US" altLang="ko-KR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</a:t>
              </a:r>
              <a:endParaRPr lang="en-US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CC6B276-D765-4EA1-B2F7-1F4609A5EBE7}"/>
              </a:ext>
            </a:extLst>
          </p:cNvPr>
          <p:cNvCxnSpPr>
            <a:cxnSpLocks/>
          </p:cNvCxnSpPr>
          <p:nvPr/>
        </p:nvCxnSpPr>
        <p:spPr>
          <a:xfrm>
            <a:off x="334880" y="778314"/>
            <a:ext cx="721040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B3EE92D-D7FA-4869-9A2A-C5186E419736}"/>
              </a:ext>
            </a:extLst>
          </p:cNvPr>
          <p:cNvSpPr/>
          <p:nvPr/>
        </p:nvSpPr>
        <p:spPr>
          <a:xfrm>
            <a:off x="5882956" y="529021"/>
            <a:ext cx="769441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마이페이지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6E63A9C-C7E3-4154-8565-A5C885CED2CA}"/>
              </a:ext>
            </a:extLst>
          </p:cNvPr>
          <p:cNvSpPr/>
          <p:nvPr/>
        </p:nvSpPr>
        <p:spPr>
          <a:xfrm>
            <a:off x="6875234" y="524280"/>
            <a:ext cx="67005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로그 아웃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A879291-C438-4A59-84C5-CC763C3A5E34}"/>
              </a:ext>
            </a:extLst>
          </p:cNvPr>
          <p:cNvCxnSpPr>
            <a:cxnSpLocks/>
          </p:cNvCxnSpPr>
          <p:nvPr/>
        </p:nvCxnSpPr>
        <p:spPr>
          <a:xfrm>
            <a:off x="499703" y="1831636"/>
            <a:ext cx="70455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85D8FA7-7441-4D4F-BB53-5964701B1A81}"/>
              </a:ext>
            </a:extLst>
          </p:cNvPr>
          <p:cNvCxnSpPr>
            <a:cxnSpLocks/>
          </p:cNvCxnSpPr>
          <p:nvPr/>
        </p:nvCxnSpPr>
        <p:spPr>
          <a:xfrm>
            <a:off x="499703" y="2263684"/>
            <a:ext cx="70455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420CE47-9EB0-496A-874F-EC255D34D929}"/>
              </a:ext>
            </a:extLst>
          </p:cNvPr>
          <p:cNvSpPr txBox="1"/>
          <p:nvPr/>
        </p:nvSpPr>
        <p:spPr>
          <a:xfrm>
            <a:off x="499703" y="1831636"/>
            <a:ext cx="704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 번호       제목                     등록일           조회수     </a:t>
            </a:r>
            <a:r>
              <a:rPr lang="ko-KR" altLang="en-US" dirty="0" err="1"/>
              <a:t>추천수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BA5DC5-A4DA-4B2A-97B7-CF0CB0999B33}"/>
              </a:ext>
            </a:extLst>
          </p:cNvPr>
          <p:cNvSpPr txBox="1"/>
          <p:nvPr/>
        </p:nvSpPr>
        <p:spPr>
          <a:xfrm>
            <a:off x="499703" y="2364134"/>
            <a:ext cx="964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AD40EC-5804-40B1-9195-34AE38C26BCB}"/>
              </a:ext>
            </a:extLst>
          </p:cNvPr>
          <p:cNvSpPr txBox="1"/>
          <p:nvPr/>
        </p:nvSpPr>
        <p:spPr>
          <a:xfrm>
            <a:off x="1713304" y="2364134"/>
            <a:ext cx="19712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이거 보세요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181027-084F-4536-BB0E-6E266191C5F1}"/>
              </a:ext>
            </a:extLst>
          </p:cNvPr>
          <p:cNvSpPr txBox="1"/>
          <p:nvPr/>
        </p:nvSpPr>
        <p:spPr>
          <a:xfrm>
            <a:off x="3684601" y="2368363"/>
            <a:ext cx="1327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2021.10.08</a:t>
            </a:r>
            <a:endParaRPr lang="ko-KR" altLang="en-US" sz="13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09CBAC-58DB-476A-98D9-6387042E4607}"/>
              </a:ext>
            </a:extLst>
          </p:cNvPr>
          <p:cNvSpPr txBox="1"/>
          <p:nvPr/>
        </p:nvSpPr>
        <p:spPr>
          <a:xfrm>
            <a:off x="5535941" y="2364134"/>
            <a:ext cx="964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AC1EF9-6C9D-4B85-9AA1-2DF0AF81D87A}"/>
              </a:ext>
            </a:extLst>
          </p:cNvPr>
          <p:cNvSpPr txBox="1"/>
          <p:nvPr/>
        </p:nvSpPr>
        <p:spPr>
          <a:xfrm>
            <a:off x="499703" y="2769659"/>
            <a:ext cx="964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2</a:t>
            </a:r>
            <a:endParaRPr lang="ko-KR" altLang="en-US" sz="13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7C2F057-752F-463B-A74E-2B3A11008983}"/>
              </a:ext>
            </a:extLst>
          </p:cNvPr>
          <p:cNvSpPr txBox="1"/>
          <p:nvPr/>
        </p:nvSpPr>
        <p:spPr>
          <a:xfrm>
            <a:off x="1713304" y="2778944"/>
            <a:ext cx="21920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저거 보세요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C4DE58D-2601-43D7-B9E1-56907CC06F5B}"/>
              </a:ext>
            </a:extLst>
          </p:cNvPr>
          <p:cNvSpPr txBox="1"/>
          <p:nvPr/>
        </p:nvSpPr>
        <p:spPr>
          <a:xfrm>
            <a:off x="3684601" y="2783173"/>
            <a:ext cx="1327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2022.02.06</a:t>
            </a:r>
            <a:endParaRPr lang="ko-KR" altLang="en-US" sz="13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BED764-D636-458A-B48A-7D75C5AD58EF}"/>
              </a:ext>
            </a:extLst>
          </p:cNvPr>
          <p:cNvSpPr txBox="1"/>
          <p:nvPr/>
        </p:nvSpPr>
        <p:spPr>
          <a:xfrm>
            <a:off x="5535941" y="2778944"/>
            <a:ext cx="964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5</a:t>
            </a:r>
            <a:endParaRPr lang="ko-KR" altLang="en-US" sz="13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49138B5-0262-4505-91E4-64E3EDAF6965}"/>
              </a:ext>
            </a:extLst>
          </p:cNvPr>
          <p:cNvSpPr/>
          <p:nvPr/>
        </p:nvSpPr>
        <p:spPr>
          <a:xfrm>
            <a:off x="1050557" y="9678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229761B-300B-41AA-B7A2-3B53B13B7041}"/>
              </a:ext>
            </a:extLst>
          </p:cNvPr>
          <p:cNvSpPr/>
          <p:nvPr/>
        </p:nvSpPr>
        <p:spPr>
          <a:xfrm>
            <a:off x="1562768" y="235990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381B71-E31B-4BE9-9859-B2FA58FD77CF}"/>
              </a:ext>
            </a:extLst>
          </p:cNvPr>
          <p:cNvSpPr txBox="1"/>
          <p:nvPr/>
        </p:nvSpPr>
        <p:spPr>
          <a:xfrm>
            <a:off x="6542466" y="2364134"/>
            <a:ext cx="964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017FA9-2BE1-44B6-BF85-089E2473FAB4}"/>
              </a:ext>
            </a:extLst>
          </p:cNvPr>
          <p:cNvSpPr txBox="1"/>
          <p:nvPr/>
        </p:nvSpPr>
        <p:spPr>
          <a:xfrm>
            <a:off x="6542466" y="2778944"/>
            <a:ext cx="964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5</a:t>
            </a:r>
            <a:endParaRPr lang="ko-KR" altLang="en-US" sz="1300" dirty="0"/>
          </a:p>
        </p:txBody>
      </p:sp>
      <p:sp>
        <p:nvSpPr>
          <p:cNvPr id="43" name="Button">
            <a:extLst>
              <a:ext uri="{FF2B5EF4-FFF2-40B4-BE49-F238E27FC236}">
                <a16:creationId xmlns:a16="http://schemas.microsoft.com/office/drawing/2014/main" id="{FDF2B5E9-ED47-4A38-983E-44A0D09CD26E}"/>
              </a:ext>
            </a:extLst>
          </p:cNvPr>
          <p:cNvSpPr>
            <a:spLocks/>
          </p:cNvSpPr>
          <p:nvPr/>
        </p:nvSpPr>
        <p:spPr bwMode="auto">
          <a:xfrm>
            <a:off x="4930978" y="3742111"/>
            <a:ext cx="2555231" cy="306526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제목을 입력하세요</a:t>
            </a:r>
            <a:r>
              <a:rPr lang="en-US" altLang="ko-KR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3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FBDD39-B6A6-44E1-AD76-C60BEFB9DCFF}"/>
              </a:ext>
            </a:extLst>
          </p:cNvPr>
          <p:cNvSpPr txBox="1"/>
          <p:nvPr/>
        </p:nvSpPr>
        <p:spPr>
          <a:xfrm>
            <a:off x="4345371" y="3749180"/>
            <a:ext cx="19712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제목</a:t>
            </a:r>
            <a:r>
              <a:rPr lang="en-US" altLang="ko-KR" sz="1300" dirty="0"/>
              <a:t>:</a:t>
            </a:r>
            <a:endParaRPr lang="ko-KR" altLang="en-US" sz="13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97D0FA3-436E-4A46-A8DF-61772E44AF14}"/>
              </a:ext>
            </a:extLst>
          </p:cNvPr>
          <p:cNvSpPr/>
          <p:nvPr/>
        </p:nvSpPr>
        <p:spPr>
          <a:xfrm>
            <a:off x="4237371" y="363411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AA9690-A8D7-4A50-B2E9-C14CCEC19E68}"/>
              </a:ext>
            </a:extLst>
          </p:cNvPr>
          <p:cNvSpPr txBox="1"/>
          <p:nvPr/>
        </p:nvSpPr>
        <p:spPr>
          <a:xfrm>
            <a:off x="4930979" y="4303777"/>
            <a:ext cx="255523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내용을 입력하세요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546880-E1E6-4E18-9ABA-0580FA67EBDC}"/>
              </a:ext>
            </a:extLst>
          </p:cNvPr>
          <p:cNvSpPr txBox="1"/>
          <p:nvPr/>
        </p:nvSpPr>
        <p:spPr>
          <a:xfrm>
            <a:off x="4345370" y="4349830"/>
            <a:ext cx="19712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내용</a:t>
            </a:r>
            <a:r>
              <a:rPr lang="en-US" altLang="ko-KR" sz="1300" dirty="0"/>
              <a:t>:</a:t>
            </a:r>
            <a:endParaRPr lang="ko-KR" altLang="en-US" sz="1300" dirty="0"/>
          </a:p>
        </p:txBody>
      </p:sp>
      <p:sp>
        <p:nvSpPr>
          <p:cNvPr id="53" name="Button">
            <a:extLst>
              <a:ext uri="{FF2B5EF4-FFF2-40B4-BE49-F238E27FC236}">
                <a16:creationId xmlns:a16="http://schemas.microsoft.com/office/drawing/2014/main" id="{0B772305-391D-48F4-AAB8-DB017D26FEFA}"/>
              </a:ext>
            </a:extLst>
          </p:cNvPr>
          <p:cNvSpPr/>
          <p:nvPr/>
        </p:nvSpPr>
        <p:spPr>
          <a:xfrm>
            <a:off x="6266582" y="6434972"/>
            <a:ext cx="605701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글게시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Button">
            <a:extLst>
              <a:ext uri="{FF2B5EF4-FFF2-40B4-BE49-F238E27FC236}">
                <a16:creationId xmlns:a16="http://schemas.microsoft.com/office/drawing/2014/main" id="{8C6B0770-DE09-4E8F-8068-2682AA942C8A}"/>
              </a:ext>
            </a:extLst>
          </p:cNvPr>
          <p:cNvSpPr/>
          <p:nvPr/>
        </p:nvSpPr>
        <p:spPr>
          <a:xfrm>
            <a:off x="6991298" y="6438752"/>
            <a:ext cx="47153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Button">
            <a:extLst>
              <a:ext uri="{FF2B5EF4-FFF2-40B4-BE49-F238E27FC236}">
                <a16:creationId xmlns:a16="http://schemas.microsoft.com/office/drawing/2014/main" id="{B0084886-23A0-4A5C-8E0F-9DA8C885FC36}"/>
              </a:ext>
            </a:extLst>
          </p:cNvPr>
          <p:cNvSpPr/>
          <p:nvPr/>
        </p:nvSpPr>
        <p:spPr>
          <a:xfrm>
            <a:off x="6347243" y="3236761"/>
            <a:ext cx="853358" cy="3844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</a:t>
            </a:r>
            <a:endParaRPr lang="en-US" sz="15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77BE558-ED3C-4D12-9D91-D1AD61438958}"/>
              </a:ext>
            </a:extLst>
          </p:cNvPr>
          <p:cNvSpPr/>
          <p:nvPr/>
        </p:nvSpPr>
        <p:spPr>
          <a:xfrm>
            <a:off x="6200870" y="312876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6" name="Button">
            <a:extLst>
              <a:ext uri="{FF2B5EF4-FFF2-40B4-BE49-F238E27FC236}">
                <a16:creationId xmlns:a16="http://schemas.microsoft.com/office/drawing/2014/main" id="{74EF633E-30FA-460A-9CC6-73DE46DC0029}"/>
              </a:ext>
            </a:extLst>
          </p:cNvPr>
          <p:cNvSpPr>
            <a:spLocks/>
          </p:cNvSpPr>
          <p:nvPr/>
        </p:nvSpPr>
        <p:spPr bwMode="auto">
          <a:xfrm>
            <a:off x="1298172" y="3775371"/>
            <a:ext cx="2555231" cy="306526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이거 보세요</a:t>
            </a:r>
            <a:r>
              <a:rPr lang="en-US" altLang="ko-KR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3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B791896-A1F6-4007-8304-7E7FB9027347}"/>
              </a:ext>
            </a:extLst>
          </p:cNvPr>
          <p:cNvSpPr txBox="1"/>
          <p:nvPr/>
        </p:nvSpPr>
        <p:spPr>
          <a:xfrm>
            <a:off x="712565" y="3782440"/>
            <a:ext cx="19712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제목</a:t>
            </a:r>
            <a:r>
              <a:rPr lang="en-US" altLang="ko-KR" sz="1300" dirty="0"/>
              <a:t>:</a:t>
            </a:r>
            <a:endParaRPr lang="ko-KR" altLang="en-US" sz="1300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57F6A0C1-B654-4749-AD36-93F428267102}"/>
              </a:ext>
            </a:extLst>
          </p:cNvPr>
          <p:cNvSpPr/>
          <p:nvPr/>
        </p:nvSpPr>
        <p:spPr>
          <a:xfrm>
            <a:off x="617287" y="326891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9548632-07F3-4526-8290-7F86BE92449C}"/>
              </a:ext>
            </a:extLst>
          </p:cNvPr>
          <p:cNvSpPr txBox="1"/>
          <p:nvPr/>
        </p:nvSpPr>
        <p:spPr>
          <a:xfrm>
            <a:off x="1298173" y="4337037"/>
            <a:ext cx="255523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이거 보세요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2409446-2621-454E-A13C-DCDC2B590594}"/>
              </a:ext>
            </a:extLst>
          </p:cNvPr>
          <p:cNvSpPr txBox="1"/>
          <p:nvPr/>
        </p:nvSpPr>
        <p:spPr>
          <a:xfrm>
            <a:off x="712564" y="4383090"/>
            <a:ext cx="19712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내용</a:t>
            </a:r>
            <a:r>
              <a:rPr lang="en-US" altLang="ko-KR" sz="1300" dirty="0"/>
              <a:t>:</a:t>
            </a:r>
            <a:endParaRPr lang="ko-KR" altLang="en-US" sz="1300" dirty="0"/>
          </a:p>
        </p:txBody>
      </p:sp>
      <p:sp>
        <p:nvSpPr>
          <p:cNvPr id="82" name="Button">
            <a:extLst>
              <a:ext uri="{FF2B5EF4-FFF2-40B4-BE49-F238E27FC236}">
                <a16:creationId xmlns:a16="http://schemas.microsoft.com/office/drawing/2014/main" id="{28BBDC85-FD46-4849-8BF3-F86E8E947E01}"/>
              </a:ext>
            </a:extLst>
          </p:cNvPr>
          <p:cNvSpPr/>
          <p:nvPr/>
        </p:nvSpPr>
        <p:spPr>
          <a:xfrm>
            <a:off x="3358492" y="6472012"/>
            <a:ext cx="47153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10D08F9-FFBA-4F11-B4FA-D9EE709E3668}"/>
              </a:ext>
            </a:extLst>
          </p:cNvPr>
          <p:cNvSpPr txBox="1"/>
          <p:nvPr/>
        </p:nvSpPr>
        <p:spPr>
          <a:xfrm>
            <a:off x="727978" y="3420266"/>
            <a:ext cx="19712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아이디 </a:t>
            </a:r>
            <a:r>
              <a:rPr lang="en-US" altLang="ko-KR" sz="1300" dirty="0"/>
              <a:t>: @@@@ </a:t>
            </a:r>
            <a:endParaRPr lang="ko-KR" altLang="en-US" sz="1300" dirty="0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6AA945E-BD53-49A3-B3CE-DEBA480BB72A}"/>
              </a:ext>
            </a:extLst>
          </p:cNvPr>
          <p:cNvGrpSpPr/>
          <p:nvPr/>
        </p:nvGrpSpPr>
        <p:grpSpPr>
          <a:xfrm>
            <a:off x="2809319" y="6472012"/>
            <a:ext cx="386856" cy="310539"/>
            <a:chOff x="2773465" y="6191234"/>
            <a:chExt cx="386856" cy="310539"/>
          </a:xfrm>
        </p:grpSpPr>
        <p:sp>
          <p:nvSpPr>
            <p:cNvPr id="88" name="Button">
              <a:extLst>
                <a:ext uri="{FF2B5EF4-FFF2-40B4-BE49-F238E27FC236}">
                  <a16:creationId xmlns:a16="http://schemas.microsoft.com/office/drawing/2014/main" id="{0238E3A2-B513-4307-A869-1BEBEBA2D1CA}"/>
                </a:ext>
              </a:extLst>
            </p:cNvPr>
            <p:cNvSpPr/>
            <p:nvPr/>
          </p:nvSpPr>
          <p:spPr>
            <a:xfrm>
              <a:off x="2773465" y="6191234"/>
              <a:ext cx="386856" cy="310539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64008" rIns="9144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ko-KR" alt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7A8C9F6A-F125-4A8D-9CB6-F3E595AA0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1716" y="6216594"/>
              <a:ext cx="285179" cy="285179"/>
            </a:xfrm>
            <a:prstGeom prst="rect">
              <a:avLst/>
            </a:prstGeom>
          </p:spPr>
        </p:pic>
      </p:grpSp>
      <p:sp>
        <p:nvSpPr>
          <p:cNvPr id="90" name="타원 89">
            <a:extLst>
              <a:ext uri="{FF2B5EF4-FFF2-40B4-BE49-F238E27FC236}">
                <a16:creationId xmlns:a16="http://schemas.microsoft.com/office/drawing/2014/main" id="{F2D0A249-D8E6-4ECB-AA02-5804F29CFE42}"/>
              </a:ext>
            </a:extLst>
          </p:cNvPr>
          <p:cNvSpPr/>
          <p:nvPr/>
        </p:nvSpPr>
        <p:spPr>
          <a:xfrm>
            <a:off x="2630555" y="637424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20988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 algn="ctr">
          <a:solidFill>
            <a:schemeClr val="bg1">
              <a:lumMod val="75000"/>
            </a:schemeClr>
          </a:solidFill>
          <a:round/>
          <a:headEnd/>
          <a:tailEnd/>
        </a:ln>
      </a:spPr>
      <a:bodyPr wrap="none" lIns="36000" tIns="36000" rIns="36000" bIns="36000" anchor="ctr"/>
      <a:lstStyle>
        <a:defPPr algn="ctr">
          <a:defRPr sz="1000" dirty="0" smtClean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40763</TotalTime>
  <Words>1786</Words>
  <Application>Microsoft Office PowerPoint</Application>
  <PresentationFormat>A4 용지(210x297mm)</PresentationFormat>
  <Paragraphs>826</Paragraphs>
  <Slides>18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Noto Sans KR</vt:lpstr>
      <vt:lpstr>나눔고딕</vt:lpstr>
      <vt:lpstr>맑은 고딕</vt:lpstr>
      <vt:lpstr>타이포_씨고딕 140</vt:lpstr>
      <vt:lpstr>Arial</vt:lpstr>
      <vt:lpstr>Segoe UI</vt:lpstr>
      <vt:lpstr>Office 테마</vt:lpstr>
      <vt:lpstr>메이플 커뮤니티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이승현</cp:lastModifiedBy>
  <cp:revision>2065</cp:revision>
  <cp:lastPrinted>2017-02-07T10:07:29Z</cp:lastPrinted>
  <dcterms:created xsi:type="dcterms:W3CDTF">2016-01-03T07:52:51Z</dcterms:created>
  <dcterms:modified xsi:type="dcterms:W3CDTF">2022-02-11T02:19:17Z</dcterms:modified>
</cp:coreProperties>
</file>