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3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SYRACUSE ONLINE HOUSING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IST 659: Satyen Amonkar</a:t>
            </a:r>
            <a:endParaRPr lang="en-US" dirty="0"/>
          </a:p>
        </p:txBody>
      </p:sp>
      <p:pic>
        <p:nvPicPr>
          <p:cNvPr id="4" name="Graphic 201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11" y="4696879"/>
            <a:ext cx="854710" cy="6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Report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properties in Syracuse have Safety Index greater than </a:t>
            </a:r>
            <a:r>
              <a:rPr lang="en-US" dirty="0" smtClean="0"/>
              <a:t>5?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77" y="2986367"/>
            <a:ext cx="7410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2428"/>
            <a:ext cx="9729650" cy="3425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dbo_Landlord_FirstName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LeaseStartDate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LeaseEndDate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HouseNumber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TenantRegistrationID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dbo_Tenant_FirstName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TScore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TenantRegistrationID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TenantRegistrationID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dbo_LeaseDocument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68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Report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tenure of stay in a property for which the Tenant has given feedback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50" y="3305451"/>
            <a:ext cx="7439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Query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PropertyCount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LandlordRegistrationID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dbo_Landlord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6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properties does each landlord own?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76" y="3058209"/>
            <a:ext cx="7496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procedure calculates Crime Rate for each location.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4" y="3239588"/>
            <a:ext cx="9763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procedure generates Safety Index for each property.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22" y="3102976"/>
            <a:ext cx="4733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Trigger updates the </a:t>
            </a:r>
            <a:r>
              <a:rPr lang="en-US" dirty="0" err="1" smtClean="0"/>
              <a:t>Tscore</a:t>
            </a:r>
            <a:r>
              <a:rPr lang="en-US" dirty="0" smtClean="0"/>
              <a:t> of tenants after any Landlord inserts, updates or deletes his feedback.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6" y="3367358"/>
            <a:ext cx="4791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 table with </a:t>
            </a:r>
            <a:r>
              <a:rPr lang="en-US" dirty="0" err="1"/>
              <a:t>TScore</a:t>
            </a:r>
            <a:r>
              <a:rPr lang="en-US" dirty="0"/>
              <a:t> before data is updated.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Tenant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36" y="3510369"/>
            <a:ext cx="6599334" cy="17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 table with </a:t>
            </a:r>
            <a:r>
              <a:rPr lang="en-US" dirty="0" err="1"/>
              <a:t>TScore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data is updated.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LandlordFeedback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'LF105'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'Noisy'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'L104'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'T100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48" y="3543570"/>
            <a:ext cx="6532795" cy="18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07925"/>
          </a:xfrm>
        </p:spPr>
        <p:txBody>
          <a:bodyPr>
            <a:normAutofit/>
          </a:bodyPr>
          <a:lstStyle/>
          <a:p>
            <a:r>
              <a:rPr lang="en-US" sz="3600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Major functions of database systems are 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Validate </a:t>
            </a:r>
            <a:r>
              <a:rPr lang="en-US" sz="1800" dirty="0"/>
              <a:t>the Tenants, Landlords and Property </a:t>
            </a:r>
            <a:r>
              <a:rPr lang="en-US" sz="1800" dirty="0" smtClean="0"/>
              <a:t>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Map property </a:t>
            </a:r>
            <a:r>
              <a:rPr lang="en-US" sz="1800" dirty="0"/>
              <a:t>to the informed </a:t>
            </a:r>
            <a:r>
              <a:rPr lang="en-US" sz="1800" dirty="0" smtClean="0"/>
              <a:t>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</a:t>
            </a:r>
            <a:r>
              <a:rPr lang="en-US" sz="1800" dirty="0"/>
              <a:t>safety index</a:t>
            </a:r>
            <a:r>
              <a:rPr lang="en-US" sz="1800" dirty="0" smtClean="0"/>
              <a:t> </a:t>
            </a:r>
            <a:r>
              <a:rPr lang="en-US" sz="1800" dirty="0"/>
              <a:t>to </a:t>
            </a:r>
            <a:r>
              <a:rPr lang="en-US" sz="1800" dirty="0" smtClean="0"/>
              <a:t>each properties </a:t>
            </a:r>
            <a:r>
              <a:rPr lang="en-US" sz="1800" dirty="0"/>
              <a:t>based on the crimes recorded in its </a:t>
            </a:r>
            <a:r>
              <a:rPr lang="en-US" sz="1800" dirty="0" smtClean="0"/>
              <a:t>vicinity.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Take </a:t>
            </a:r>
            <a:r>
              <a:rPr lang="en-US" sz="1800" dirty="0"/>
              <a:t>feedback from tenants that reside in a </a:t>
            </a:r>
            <a:r>
              <a:rPr lang="en-US" sz="1800" dirty="0" smtClean="0"/>
              <a:t>house.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Take </a:t>
            </a:r>
            <a:r>
              <a:rPr lang="en-US" sz="1800" dirty="0"/>
              <a:t>feedback from the Landlords about their previous Tenants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TScore to tenants based on the Landlords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Maintain </a:t>
            </a:r>
            <a:r>
              <a:rPr lang="en-US" sz="1800" dirty="0"/>
              <a:t>information of the lease document between the Landlord and Tenants for their </a:t>
            </a:r>
            <a:r>
              <a:rPr lang="en-US" sz="1800" dirty="0" smtClean="0"/>
              <a:t>properties.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 Diagram - Visio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455695"/>
            <a:ext cx="5634862" cy="3772342"/>
          </a:xfrm>
        </p:spPr>
      </p:pic>
    </p:spTree>
    <p:extLst>
      <p:ext uri="{BB962C8B-B14F-4D97-AF65-F5344CB8AC3E}">
        <p14:creationId xmlns:p14="http://schemas.microsoft.com/office/powerpoint/2010/main" val="1374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/>
              <a:t>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31" y="2557463"/>
            <a:ext cx="6484937" cy="3317875"/>
          </a:xfrm>
        </p:spPr>
      </p:pic>
    </p:spTree>
    <p:extLst>
      <p:ext uri="{BB962C8B-B14F-4D97-AF65-F5344CB8AC3E}">
        <p14:creationId xmlns:p14="http://schemas.microsoft.com/office/powerpoint/2010/main" val="37417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Tables: 8</a:t>
            </a:r>
          </a:p>
          <a:p>
            <a:r>
              <a:rPr lang="en-US" dirty="0" smtClean="0"/>
              <a:t>Total Number of Forms: 2</a:t>
            </a:r>
          </a:p>
          <a:p>
            <a:r>
              <a:rPr lang="en-US" dirty="0" smtClean="0"/>
              <a:t>Landlord Feedback Form: Allows you to add and view Landlord Feedback.</a:t>
            </a:r>
          </a:p>
          <a:p>
            <a:r>
              <a:rPr lang="en-US" dirty="0" smtClean="0"/>
              <a:t>Tenant Feedback Form: Allows you to add and view Tenant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Landlord Feedback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91" y="2481944"/>
            <a:ext cx="5786398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Feedback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3" y="2455816"/>
            <a:ext cx="5853829" cy="3446411"/>
          </a:xfrm>
        </p:spPr>
      </p:pic>
    </p:spTree>
    <p:extLst>
      <p:ext uri="{BB962C8B-B14F-4D97-AF65-F5344CB8AC3E}">
        <p14:creationId xmlns:p14="http://schemas.microsoft.com/office/powerpoint/2010/main" val="35125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Which </a:t>
            </a:r>
            <a:r>
              <a:rPr lang="en-US" sz="3200" dirty="0" smtClean="0"/>
              <a:t>properties in Syracuse </a:t>
            </a:r>
            <a:r>
              <a:rPr lang="en-US" sz="3200" dirty="0" smtClean="0"/>
              <a:t>have</a:t>
            </a:r>
            <a:r>
              <a:rPr lang="en-US" sz="3200" dirty="0" smtClean="0"/>
              <a:t> </a:t>
            </a:r>
            <a:r>
              <a:rPr lang="en-US" sz="3200" dirty="0" smtClean="0"/>
              <a:t>Safety Index greater than </a:t>
            </a:r>
            <a:r>
              <a:rPr lang="en-US" sz="3200" dirty="0" smtClean="0"/>
              <a:t>5?</a:t>
            </a:r>
            <a:endParaRPr lang="en-US" sz="3200" dirty="0" smtClean="0"/>
          </a:p>
          <a:p>
            <a:r>
              <a:rPr lang="en-US" sz="3200" dirty="0" smtClean="0"/>
              <a:t>What is </a:t>
            </a:r>
            <a:r>
              <a:rPr lang="en-US" sz="3200" dirty="0" smtClean="0"/>
              <a:t>the tenure of stay </a:t>
            </a:r>
            <a:r>
              <a:rPr lang="en-US" sz="3200" dirty="0" smtClean="0"/>
              <a:t>in a</a:t>
            </a:r>
            <a:r>
              <a:rPr lang="en-US" sz="3200" dirty="0" smtClean="0"/>
              <a:t> </a:t>
            </a:r>
            <a:r>
              <a:rPr lang="en-US" sz="3200" dirty="0" smtClean="0"/>
              <a:t>property for which the Tenant has given </a:t>
            </a:r>
            <a:r>
              <a:rPr lang="en-US" sz="3200" dirty="0" smtClean="0"/>
              <a:t>feedback?</a:t>
            </a:r>
            <a:endParaRPr lang="en-US" sz="3200" dirty="0" smtClean="0"/>
          </a:p>
          <a:p>
            <a:r>
              <a:rPr lang="en-US" sz="3200" dirty="0" smtClean="0"/>
              <a:t>How many properties does each landlord own?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86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Query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HouseNumber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SafetyIndex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Rating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Cost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dbo_TenantFeedback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Comments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dbo_TenantFeedback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PropertyRating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dbo_TenantFeedback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dbo_TenantFeedback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PropertyID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SafetyIndex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dbo_Property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SafetyIndex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</TotalTime>
  <Words>462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Garamond</vt:lpstr>
      <vt:lpstr>Organic</vt:lpstr>
      <vt:lpstr>SYRACUSE ONLINE HOUSING SERVICES</vt:lpstr>
      <vt:lpstr>Project Goals</vt:lpstr>
      <vt:lpstr> ER Diagram - Visio</vt:lpstr>
      <vt:lpstr>Access Relationship Diagram</vt:lpstr>
      <vt:lpstr>Forms</vt:lpstr>
      <vt:lpstr>Landlord Feedback Form</vt:lpstr>
      <vt:lpstr>Tenant Feedback Form</vt:lpstr>
      <vt:lpstr>Major Data Questions</vt:lpstr>
      <vt:lpstr>Access Query 1</vt:lpstr>
      <vt:lpstr> Report 1</vt:lpstr>
      <vt:lpstr>Access Query 2</vt:lpstr>
      <vt:lpstr> Report 2</vt:lpstr>
      <vt:lpstr>Access Query 3</vt:lpstr>
      <vt:lpstr>Report 3</vt:lpstr>
      <vt:lpstr>Procedure </vt:lpstr>
      <vt:lpstr>Procedure</vt:lpstr>
      <vt:lpstr>Trigger</vt:lpstr>
      <vt:lpstr>Trigger</vt:lpstr>
      <vt:lpstr>Trigger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ONLINE HOUSING SERVICES</dc:title>
  <dc:creator>Satyen Sanjay Amonkar</dc:creator>
  <cp:lastModifiedBy>Satyen Sanjay Amonkar</cp:lastModifiedBy>
  <cp:revision>46</cp:revision>
  <dcterms:created xsi:type="dcterms:W3CDTF">2018-11-25T15:36:24Z</dcterms:created>
  <dcterms:modified xsi:type="dcterms:W3CDTF">2018-11-26T07:30:38Z</dcterms:modified>
</cp:coreProperties>
</file>